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0505" y="1877060"/>
            <a:ext cx="6142989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chemeClr val="bg1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chemeClr val="bg1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chemeClr val="bg1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4883" y="2699461"/>
            <a:ext cx="5106670" cy="817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chemeClr val="bg1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1145" y="1576832"/>
            <a:ext cx="8601710" cy="3957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jp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4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4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687" y="2593848"/>
            <a:ext cx="8141334" cy="2771140"/>
            <a:chOff x="170687" y="2593848"/>
            <a:chExt cx="8141334" cy="2771140"/>
          </a:xfrm>
        </p:grpSpPr>
        <p:sp>
          <p:nvSpPr>
            <p:cNvPr id="3" name="object 3"/>
            <p:cNvSpPr/>
            <p:nvPr/>
          </p:nvSpPr>
          <p:spPr>
            <a:xfrm>
              <a:off x="173735" y="2596896"/>
              <a:ext cx="8135620" cy="2764790"/>
            </a:xfrm>
            <a:custGeom>
              <a:avLst/>
              <a:gdLst/>
              <a:ahLst/>
              <a:cxnLst/>
              <a:rect l="l" t="t" r="r" b="b"/>
              <a:pathLst>
                <a:path w="8135620" h="2764790">
                  <a:moveTo>
                    <a:pt x="8135111" y="0"/>
                  </a:moveTo>
                  <a:lnTo>
                    <a:pt x="0" y="0"/>
                  </a:lnTo>
                  <a:lnTo>
                    <a:pt x="0" y="2764535"/>
                  </a:lnTo>
                  <a:lnTo>
                    <a:pt x="8135111" y="2764535"/>
                  </a:lnTo>
                  <a:lnTo>
                    <a:pt x="8135111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3735" y="2596896"/>
              <a:ext cx="8135620" cy="2764790"/>
            </a:xfrm>
            <a:custGeom>
              <a:avLst/>
              <a:gdLst/>
              <a:ahLst/>
              <a:cxnLst/>
              <a:rect l="l" t="t" r="r" b="b"/>
              <a:pathLst>
                <a:path w="8135620" h="2764790">
                  <a:moveTo>
                    <a:pt x="0" y="2764535"/>
                  </a:moveTo>
                  <a:lnTo>
                    <a:pt x="8135111" y="2764535"/>
                  </a:lnTo>
                  <a:lnTo>
                    <a:pt x="8135111" y="0"/>
                  </a:lnTo>
                  <a:lnTo>
                    <a:pt x="0" y="0"/>
                  </a:lnTo>
                  <a:lnTo>
                    <a:pt x="0" y="2764535"/>
                  </a:lnTo>
                  <a:close/>
                </a:path>
              </a:pathLst>
            </a:custGeom>
            <a:ln w="6095">
              <a:solidFill>
                <a:srgbClr val="E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762755" y="679195"/>
            <a:ext cx="3442970" cy="1631314"/>
            <a:chOff x="3762755" y="679195"/>
            <a:chExt cx="3442970" cy="163131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2755" y="696392"/>
              <a:ext cx="3442716" cy="16140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3933" y="688339"/>
              <a:ext cx="3280131" cy="143789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43877" y="688339"/>
              <a:ext cx="3280410" cy="1438275"/>
            </a:xfrm>
            <a:custGeom>
              <a:avLst/>
              <a:gdLst/>
              <a:ahLst/>
              <a:cxnLst/>
              <a:rect l="l" t="t" r="r" b="b"/>
              <a:pathLst>
                <a:path w="3280409" h="1438275">
                  <a:moveTo>
                    <a:pt x="1413160" y="18287"/>
                  </a:moveTo>
                  <a:lnTo>
                    <a:pt x="1451276" y="19065"/>
                  </a:lnTo>
                  <a:lnTo>
                    <a:pt x="1494611" y="23223"/>
                  </a:lnTo>
                  <a:lnTo>
                    <a:pt x="1532199" y="32978"/>
                  </a:lnTo>
                  <a:lnTo>
                    <a:pt x="1553749" y="56514"/>
                  </a:lnTo>
                  <a:lnTo>
                    <a:pt x="1553749" y="64388"/>
                  </a:lnTo>
                  <a:lnTo>
                    <a:pt x="1553749" y="655701"/>
                  </a:lnTo>
                  <a:lnTo>
                    <a:pt x="1960403" y="65532"/>
                  </a:lnTo>
                  <a:lnTo>
                    <a:pt x="1964332" y="58866"/>
                  </a:lnTo>
                  <a:lnTo>
                    <a:pt x="1968690" y="52784"/>
                  </a:lnTo>
                  <a:lnTo>
                    <a:pt x="2006504" y="27939"/>
                  </a:lnTo>
                  <a:lnTo>
                    <a:pt x="2050573" y="20447"/>
                  </a:lnTo>
                  <a:lnTo>
                    <a:pt x="2099276" y="18428"/>
                  </a:lnTo>
                  <a:lnTo>
                    <a:pt x="2119280" y="18287"/>
                  </a:lnTo>
                  <a:lnTo>
                    <a:pt x="2139781" y="18480"/>
                  </a:lnTo>
                  <a:lnTo>
                    <a:pt x="2190019" y="21462"/>
                  </a:lnTo>
                  <a:lnTo>
                    <a:pt x="2234596" y="30607"/>
                  </a:lnTo>
                  <a:lnTo>
                    <a:pt x="2264060" y="57276"/>
                  </a:lnTo>
                  <a:lnTo>
                    <a:pt x="2264060" y="64388"/>
                  </a:lnTo>
                  <a:lnTo>
                    <a:pt x="2254408" y="101981"/>
                  </a:lnTo>
                  <a:lnTo>
                    <a:pt x="2230298" y="143646"/>
                  </a:lnTo>
                  <a:lnTo>
                    <a:pt x="1836959" y="662177"/>
                  </a:lnTo>
                  <a:lnTo>
                    <a:pt x="2252249" y="1289812"/>
                  </a:lnTo>
                  <a:lnTo>
                    <a:pt x="2271188" y="1326467"/>
                  </a:lnTo>
                  <a:lnTo>
                    <a:pt x="2285523" y="1365631"/>
                  </a:lnTo>
                  <a:lnTo>
                    <a:pt x="2285523" y="1371346"/>
                  </a:lnTo>
                  <a:lnTo>
                    <a:pt x="2285523" y="1379220"/>
                  </a:lnTo>
                  <a:lnTo>
                    <a:pt x="2257075" y="1407414"/>
                  </a:lnTo>
                  <a:lnTo>
                    <a:pt x="2211482" y="1416431"/>
                  </a:lnTo>
                  <a:lnTo>
                    <a:pt x="2159636" y="1419520"/>
                  </a:lnTo>
                  <a:lnTo>
                    <a:pt x="2138584" y="1419733"/>
                  </a:lnTo>
                  <a:lnTo>
                    <a:pt x="2106102" y="1419397"/>
                  </a:lnTo>
                  <a:lnTo>
                    <a:pt x="2055949" y="1416679"/>
                  </a:lnTo>
                  <a:lnTo>
                    <a:pt x="2011933" y="1407604"/>
                  </a:lnTo>
                  <a:lnTo>
                    <a:pt x="1977397" y="1379731"/>
                  </a:lnTo>
                  <a:lnTo>
                    <a:pt x="1973230" y="1372489"/>
                  </a:lnTo>
                  <a:lnTo>
                    <a:pt x="1553749" y="713613"/>
                  </a:lnTo>
                  <a:lnTo>
                    <a:pt x="1553749" y="1372489"/>
                  </a:lnTo>
                  <a:lnTo>
                    <a:pt x="1553749" y="1380363"/>
                  </a:lnTo>
                  <a:lnTo>
                    <a:pt x="1551590" y="1387094"/>
                  </a:lnTo>
                  <a:lnTo>
                    <a:pt x="1516050" y="1410180"/>
                  </a:lnTo>
                  <a:lnTo>
                    <a:pt x="1467506" y="1417857"/>
                  </a:lnTo>
                  <a:lnTo>
                    <a:pt x="1413160" y="1419733"/>
                  </a:lnTo>
                  <a:lnTo>
                    <a:pt x="1393610" y="1419520"/>
                  </a:lnTo>
                  <a:lnTo>
                    <a:pt x="1344961" y="1416431"/>
                  </a:lnTo>
                  <a:lnTo>
                    <a:pt x="1301527" y="1407414"/>
                  </a:lnTo>
                  <a:lnTo>
                    <a:pt x="1271555" y="1380363"/>
                  </a:lnTo>
                  <a:lnTo>
                    <a:pt x="1271555" y="1372489"/>
                  </a:lnTo>
                  <a:lnTo>
                    <a:pt x="1271555" y="64388"/>
                  </a:lnTo>
                  <a:lnTo>
                    <a:pt x="1271555" y="56514"/>
                  </a:lnTo>
                  <a:lnTo>
                    <a:pt x="1273841" y="49784"/>
                  </a:lnTo>
                  <a:lnTo>
                    <a:pt x="1310314" y="27553"/>
                  </a:lnTo>
                  <a:lnTo>
                    <a:pt x="1359511" y="20056"/>
                  </a:lnTo>
                  <a:lnTo>
                    <a:pt x="1393610" y="18480"/>
                  </a:lnTo>
                  <a:lnTo>
                    <a:pt x="1413160" y="18287"/>
                  </a:lnTo>
                  <a:close/>
                </a:path>
                <a:path w="3280409" h="1438275">
                  <a:moveTo>
                    <a:pt x="146081" y="18287"/>
                  </a:moveTo>
                  <a:lnTo>
                    <a:pt x="190468" y="18843"/>
                  </a:lnTo>
                  <a:lnTo>
                    <a:pt x="238948" y="21732"/>
                  </a:lnTo>
                  <a:lnTo>
                    <a:pt x="279685" y="31638"/>
                  </a:lnTo>
                  <a:lnTo>
                    <a:pt x="308689" y="61517"/>
                  </a:lnTo>
                  <a:lnTo>
                    <a:pt x="467010" y="409956"/>
                  </a:lnTo>
                  <a:lnTo>
                    <a:pt x="489378" y="460644"/>
                  </a:lnTo>
                  <a:lnTo>
                    <a:pt x="511460" y="514096"/>
                  </a:lnTo>
                  <a:lnTo>
                    <a:pt x="533653" y="570118"/>
                  </a:lnTo>
                  <a:lnTo>
                    <a:pt x="556037" y="628904"/>
                  </a:lnTo>
                  <a:lnTo>
                    <a:pt x="558196" y="628904"/>
                  </a:lnTo>
                  <a:lnTo>
                    <a:pt x="578850" y="571706"/>
                  </a:lnTo>
                  <a:lnTo>
                    <a:pt x="599979" y="516127"/>
                  </a:lnTo>
                  <a:lnTo>
                    <a:pt x="621220" y="462788"/>
                  </a:lnTo>
                  <a:lnTo>
                    <a:pt x="641889" y="412114"/>
                  </a:lnTo>
                  <a:lnTo>
                    <a:pt x="794289" y="73025"/>
                  </a:lnTo>
                  <a:lnTo>
                    <a:pt x="797123" y="64881"/>
                  </a:lnTo>
                  <a:lnTo>
                    <a:pt x="824251" y="32484"/>
                  </a:lnTo>
                  <a:lnTo>
                    <a:pt x="862580" y="21778"/>
                  </a:lnTo>
                  <a:lnTo>
                    <a:pt x="908272" y="18843"/>
                  </a:lnTo>
                  <a:lnTo>
                    <a:pt x="949864" y="18287"/>
                  </a:lnTo>
                  <a:lnTo>
                    <a:pt x="978727" y="18454"/>
                  </a:lnTo>
                  <a:lnTo>
                    <a:pt x="1026213" y="19788"/>
                  </a:lnTo>
                  <a:lnTo>
                    <a:pt x="1073245" y="25796"/>
                  </a:lnTo>
                  <a:lnTo>
                    <a:pt x="1098873" y="58160"/>
                  </a:lnTo>
                  <a:lnTo>
                    <a:pt x="1096803" y="68707"/>
                  </a:lnTo>
                  <a:lnTo>
                    <a:pt x="1079980" y="111587"/>
                  </a:lnTo>
                  <a:lnTo>
                    <a:pt x="691292" y="886333"/>
                  </a:lnTo>
                  <a:lnTo>
                    <a:pt x="691292" y="1374648"/>
                  </a:lnTo>
                  <a:lnTo>
                    <a:pt x="691292" y="1381760"/>
                  </a:lnTo>
                  <a:lnTo>
                    <a:pt x="688879" y="1388237"/>
                  </a:lnTo>
                  <a:lnTo>
                    <a:pt x="652460" y="1410448"/>
                  </a:lnTo>
                  <a:lnTo>
                    <a:pt x="603210" y="1417857"/>
                  </a:lnTo>
                  <a:lnTo>
                    <a:pt x="549560" y="1419733"/>
                  </a:lnTo>
                  <a:lnTo>
                    <a:pt x="529611" y="1419520"/>
                  </a:lnTo>
                  <a:lnTo>
                    <a:pt x="480980" y="1416431"/>
                  </a:lnTo>
                  <a:lnTo>
                    <a:pt x="437419" y="1407922"/>
                  </a:lnTo>
                  <a:lnTo>
                    <a:pt x="407955" y="1381760"/>
                  </a:lnTo>
                  <a:lnTo>
                    <a:pt x="407955" y="1374648"/>
                  </a:lnTo>
                  <a:lnTo>
                    <a:pt x="407955" y="886333"/>
                  </a:lnTo>
                  <a:lnTo>
                    <a:pt x="28098" y="129921"/>
                  </a:lnTo>
                  <a:lnTo>
                    <a:pt x="11334" y="94583"/>
                  </a:lnTo>
                  <a:lnTo>
                    <a:pt x="0" y="57838"/>
                  </a:lnTo>
                  <a:lnTo>
                    <a:pt x="476" y="48847"/>
                  </a:lnTo>
                  <a:lnTo>
                    <a:pt x="38522" y="22834"/>
                  </a:lnTo>
                  <a:lnTo>
                    <a:pt x="93551" y="18954"/>
                  </a:lnTo>
                  <a:lnTo>
                    <a:pt x="118227" y="18454"/>
                  </a:lnTo>
                  <a:lnTo>
                    <a:pt x="146081" y="18287"/>
                  </a:lnTo>
                  <a:close/>
                </a:path>
                <a:path w="3280409" h="1438275">
                  <a:moveTo>
                    <a:pt x="2862738" y="0"/>
                  </a:moveTo>
                  <a:lnTo>
                    <a:pt x="2912189" y="1905"/>
                  </a:lnTo>
                  <a:lnTo>
                    <a:pt x="2961544" y="7620"/>
                  </a:lnTo>
                  <a:lnTo>
                    <a:pt x="3009264" y="16398"/>
                  </a:lnTo>
                  <a:lnTo>
                    <a:pt x="3053746" y="27939"/>
                  </a:lnTo>
                  <a:lnTo>
                    <a:pt x="3094323" y="41655"/>
                  </a:lnTo>
                  <a:lnTo>
                    <a:pt x="3129946" y="56896"/>
                  </a:lnTo>
                  <a:lnTo>
                    <a:pt x="3167201" y="78023"/>
                  </a:lnTo>
                  <a:lnTo>
                    <a:pt x="3193065" y="113664"/>
                  </a:lnTo>
                  <a:lnTo>
                    <a:pt x="3198653" y="152908"/>
                  </a:lnTo>
                  <a:lnTo>
                    <a:pt x="3199796" y="199644"/>
                  </a:lnTo>
                  <a:lnTo>
                    <a:pt x="3199681" y="214574"/>
                  </a:lnTo>
                  <a:lnTo>
                    <a:pt x="3197169" y="262509"/>
                  </a:lnTo>
                  <a:lnTo>
                    <a:pt x="3186715" y="303784"/>
                  </a:lnTo>
                  <a:lnTo>
                    <a:pt x="3182016" y="307975"/>
                  </a:lnTo>
                  <a:lnTo>
                    <a:pt x="3177317" y="312293"/>
                  </a:lnTo>
                  <a:lnTo>
                    <a:pt x="3171094" y="314451"/>
                  </a:lnTo>
                  <a:lnTo>
                    <a:pt x="3163220" y="314451"/>
                  </a:lnTo>
                  <a:lnTo>
                    <a:pt x="3125755" y="299465"/>
                  </a:lnTo>
                  <a:lnTo>
                    <a:pt x="3112085" y="291774"/>
                  </a:lnTo>
                  <a:lnTo>
                    <a:pt x="3096974" y="283749"/>
                  </a:lnTo>
                  <a:lnTo>
                    <a:pt x="3062382" y="266700"/>
                  </a:lnTo>
                  <a:lnTo>
                    <a:pt x="3021901" y="249824"/>
                  </a:lnTo>
                  <a:lnTo>
                    <a:pt x="2975514" y="234569"/>
                  </a:lnTo>
                  <a:lnTo>
                    <a:pt x="2923714" y="223599"/>
                  </a:lnTo>
                  <a:lnTo>
                    <a:pt x="2867056" y="219963"/>
                  </a:lnTo>
                  <a:lnTo>
                    <a:pt x="2844744" y="220676"/>
                  </a:lnTo>
                  <a:lnTo>
                    <a:pt x="2804548" y="226339"/>
                  </a:lnTo>
                  <a:lnTo>
                    <a:pt x="2755106" y="244681"/>
                  </a:lnTo>
                  <a:lnTo>
                    <a:pt x="2718401" y="272807"/>
                  </a:lnTo>
                  <a:lnTo>
                    <a:pt x="2694844" y="310134"/>
                  </a:lnTo>
                  <a:lnTo>
                    <a:pt x="2684254" y="353853"/>
                  </a:lnTo>
                  <a:lnTo>
                    <a:pt x="2683541" y="369188"/>
                  </a:lnTo>
                  <a:lnTo>
                    <a:pt x="2685133" y="391475"/>
                  </a:lnTo>
                  <a:lnTo>
                    <a:pt x="2697793" y="431428"/>
                  </a:lnTo>
                  <a:lnTo>
                    <a:pt x="2722479" y="465550"/>
                  </a:lnTo>
                  <a:lnTo>
                    <a:pt x="2756284" y="495649"/>
                  </a:lnTo>
                  <a:lnTo>
                    <a:pt x="2798310" y="522202"/>
                  </a:lnTo>
                  <a:lnTo>
                    <a:pt x="2846316" y="546828"/>
                  </a:lnTo>
                  <a:lnTo>
                    <a:pt x="2899372" y="570239"/>
                  </a:lnTo>
                  <a:lnTo>
                    <a:pt x="2926603" y="582279"/>
                  </a:lnTo>
                  <a:lnTo>
                    <a:pt x="2981864" y="607440"/>
                  </a:lnTo>
                  <a:lnTo>
                    <a:pt x="3037125" y="634888"/>
                  </a:lnTo>
                  <a:lnTo>
                    <a:pt x="3091338" y="665861"/>
                  </a:lnTo>
                  <a:lnTo>
                    <a:pt x="3142043" y="701849"/>
                  </a:lnTo>
                  <a:lnTo>
                    <a:pt x="3186842" y="744220"/>
                  </a:lnTo>
                  <a:lnTo>
                    <a:pt x="3224672" y="793829"/>
                  </a:lnTo>
                  <a:lnTo>
                    <a:pt x="3254406" y="851535"/>
                  </a:lnTo>
                  <a:lnTo>
                    <a:pt x="3273774" y="918718"/>
                  </a:lnTo>
                  <a:lnTo>
                    <a:pt x="3280187" y="996950"/>
                  </a:lnTo>
                  <a:lnTo>
                    <a:pt x="3277639" y="1049956"/>
                  </a:lnTo>
                  <a:lnTo>
                    <a:pt x="3269995" y="1099629"/>
                  </a:lnTo>
                  <a:lnTo>
                    <a:pt x="3257256" y="1145968"/>
                  </a:lnTo>
                  <a:lnTo>
                    <a:pt x="3239420" y="1188974"/>
                  </a:lnTo>
                  <a:lnTo>
                    <a:pt x="3217227" y="1228598"/>
                  </a:lnTo>
                  <a:lnTo>
                    <a:pt x="3191414" y="1264793"/>
                  </a:lnTo>
                  <a:lnTo>
                    <a:pt x="3161982" y="1297559"/>
                  </a:lnTo>
                  <a:lnTo>
                    <a:pt x="3128930" y="1326896"/>
                  </a:lnTo>
                  <a:lnTo>
                    <a:pt x="3092592" y="1352805"/>
                  </a:lnTo>
                  <a:lnTo>
                    <a:pt x="3053302" y="1375298"/>
                  </a:lnTo>
                  <a:lnTo>
                    <a:pt x="3011058" y="1394386"/>
                  </a:lnTo>
                  <a:lnTo>
                    <a:pt x="2965862" y="1410081"/>
                  </a:lnTo>
                  <a:lnTo>
                    <a:pt x="2918380" y="1422249"/>
                  </a:lnTo>
                  <a:lnTo>
                    <a:pt x="2869279" y="1430940"/>
                  </a:lnTo>
                  <a:lnTo>
                    <a:pt x="2818558" y="1436155"/>
                  </a:lnTo>
                  <a:lnTo>
                    <a:pt x="2766218" y="1437894"/>
                  </a:lnTo>
                  <a:lnTo>
                    <a:pt x="2730930" y="1437155"/>
                  </a:lnTo>
                  <a:lnTo>
                    <a:pt x="2664116" y="1431250"/>
                  </a:lnTo>
                  <a:lnTo>
                    <a:pt x="2602658" y="1419887"/>
                  </a:lnTo>
                  <a:lnTo>
                    <a:pt x="2548175" y="1405687"/>
                  </a:lnTo>
                  <a:lnTo>
                    <a:pt x="2501074" y="1389251"/>
                  </a:lnTo>
                  <a:lnTo>
                    <a:pt x="2461641" y="1371863"/>
                  </a:lnTo>
                  <a:lnTo>
                    <a:pt x="2417603" y="1345660"/>
                  </a:lnTo>
                  <a:lnTo>
                    <a:pt x="2387282" y="1313608"/>
                  </a:lnTo>
                  <a:lnTo>
                    <a:pt x="2376803" y="1275851"/>
                  </a:lnTo>
                  <a:lnTo>
                    <a:pt x="2373534" y="1214755"/>
                  </a:lnTo>
                  <a:lnTo>
                    <a:pt x="2373657" y="1198774"/>
                  </a:lnTo>
                  <a:lnTo>
                    <a:pt x="2375693" y="1159002"/>
                  </a:lnTo>
                  <a:lnTo>
                    <a:pt x="2385853" y="1113155"/>
                  </a:lnTo>
                  <a:lnTo>
                    <a:pt x="2395505" y="1102614"/>
                  </a:lnTo>
                  <a:lnTo>
                    <a:pt x="2400839" y="1098677"/>
                  </a:lnTo>
                  <a:lnTo>
                    <a:pt x="2407062" y="1096645"/>
                  </a:lnTo>
                  <a:lnTo>
                    <a:pt x="2414301" y="1096645"/>
                  </a:lnTo>
                  <a:lnTo>
                    <a:pt x="2456592" y="1114425"/>
                  </a:lnTo>
                  <a:lnTo>
                    <a:pt x="2471283" y="1123519"/>
                  </a:lnTo>
                  <a:lnTo>
                    <a:pt x="2487914" y="1133078"/>
                  </a:lnTo>
                  <a:lnTo>
                    <a:pt x="2526950" y="1153540"/>
                  </a:lnTo>
                  <a:lnTo>
                    <a:pt x="2574004" y="1174114"/>
                  </a:lnTo>
                  <a:lnTo>
                    <a:pt x="2629439" y="1192784"/>
                  </a:lnTo>
                  <a:lnTo>
                    <a:pt x="2693622" y="1206039"/>
                  </a:lnTo>
                  <a:lnTo>
                    <a:pt x="2767234" y="1210437"/>
                  </a:lnTo>
                  <a:lnTo>
                    <a:pt x="2792358" y="1209673"/>
                  </a:lnTo>
                  <a:lnTo>
                    <a:pt x="2838511" y="1203525"/>
                  </a:lnTo>
                  <a:lnTo>
                    <a:pt x="2879183" y="1191303"/>
                  </a:lnTo>
                  <a:lnTo>
                    <a:pt x="2913802" y="1173864"/>
                  </a:lnTo>
                  <a:lnTo>
                    <a:pt x="2953829" y="1138031"/>
                  </a:lnTo>
                  <a:lnTo>
                    <a:pt x="2978806" y="1090316"/>
                  </a:lnTo>
                  <a:lnTo>
                    <a:pt x="2987325" y="1033399"/>
                  </a:lnTo>
                  <a:lnTo>
                    <a:pt x="2985708" y="1010612"/>
                  </a:lnTo>
                  <a:lnTo>
                    <a:pt x="2972806" y="970087"/>
                  </a:lnTo>
                  <a:lnTo>
                    <a:pt x="2947709" y="935968"/>
                  </a:lnTo>
                  <a:lnTo>
                    <a:pt x="2914181" y="905920"/>
                  </a:lnTo>
                  <a:lnTo>
                    <a:pt x="2873107" y="879349"/>
                  </a:lnTo>
                  <a:lnTo>
                    <a:pt x="2826105" y="854636"/>
                  </a:lnTo>
                  <a:lnTo>
                    <a:pt x="2774027" y="831207"/>
                  </a:lnTo>
                  <a:lnTo>
                    <a:pt x="2747152" y="819181"/>
                  </a:lnTo>
                  <a:lnTo>
                    <a:pt x="2692177" y="794131"/>
                  </a:lnTo>
                  <a:lnTo>
                    <a:pt x="2637202" y="766619"/>
                  </a:lnTo>
                  <a:lnTo>
                    <a:pt x="2583846" y="735584"/>
                  </a:lnTo>
                  <a:lnTo>
                    <a:pt x="2534046" y="699706"/>
                  </a:lnTo>
                  <a:lnTo>
                    <a:pt x="2489866" y="657351"/>
                  </a:lnTo>
                  <a:lnTo>
                    <a:pt x="2452433" y="607520"/>
                  </a:lnTo>
                  <a:lnTo>
                    <a:pt x="2422810" y="549401"/>
                  </a:lnTo>
                  <a:lnTo>
                    <a:pt x="2403490" y="481044"/>
                  </a:lnTo>
                  <a:lnTo>
                    <a:pt x="2398647" y="442210"/>
                  </a:lnTo>
                  <a:lnTo>
                    <a:pt x="2397029" y="400304"/>
                  </a:lnTo>
                  <a:lnTo>
                    <a:pt x="2399359" y="351913"/>
                  </a:lnTo>
                  <a:lnTo>
                    <a:pt x="2406332" y="306546"/>
                  </a:lnTo>
                  <a:lnTo>
                    <a:pt x="2417925" y="264179"/>
                  </a:lnTo>
                  <a:lnTo>
                    <a:pt x="2434113" y="224789"/>
                  </a:lnTo>
                  <a:lnTo>
                    <a:pt x="2454211" y="188593"/>
                  </a:lnTo>
                  <a:lnTo>
                    <a:pt x="2477547" y="155622"/>
                  </a:lnTo>
                  <a:lnTo>
                    <a:pt x="2504122" y="125866"/>
                  </a:lnTo>
                  <a:lnTo>
                    <a:pt x="2533935" y="99313"/>
                  </a:lnTo>
                  <a:lnTo>
                    <a:pt x="2566699" y="75932"/>
                  </a:lnTo>
                  <a:lnTo>
                    <a:pt x="2602309" y="55705"/>
                  </a:lnTo>
                  <a:lnTo>
                    <a:pt x="2640752" y="38645"/>
                  </a:lnTo>
                  <a:lnTo>
                    <a:pt x="2682017" y="24764"/>
                  </a:lnTo>
                  <a:lnTo>
                    <a:pt x="2725310" y="13930"/>
                  </a:lnTo>
                  <a:lnTo>
                    <a:pt x="2769854" y="6191"/>
                  </a:lnTo>
                  <a:lnTo>
                    <a:pt x="2815659" y="1547"/>
                  </a:lnTo>
                  <a:lnTo>
                    <a:pt x="2862738" y="0"/>
                  </a:lnTo>
                  <a:close/>
                </a:path>
              </a:pathLst>
            </a:custGeom>
            <a:ln w="18288">
              <a:solidFill>
                <a:srgbClr val="FFFB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YÜKSEKÖĞRETİM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17111" y="3420871"/>
            <a:ext cx="2985770" cy="1626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62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MS PGothic"/>
                <a:cs typeface="MS PGothic"/>
              </a:rPr>
              <a:t>KURUMLARI</a:t>
            </a:r>
            <a:endParaRPr sz="4400" dirty="0">
              <a:latin typeface="MS PGothic"/>
              <a:cs typeface="MS PGothic"/>
            </a:endParaRPr>
          </a:p>
          <a:p>
            <a:pPr marL="117475">
              <a:lnSpc>
                <a:spcPts val="7980"/>
              </a:lnSpc>
            </a:pPr>
            <a:r>
              <a:rPr sz="7200" dirty="0">
                <a:solidFill>
                  <a:srgbClr val="FFFFFF"/>
                </a:solidFill>
                <a:latin typeface="MS PGothic"/>
                <a:cs typeface="MS PGothic"/>
              </a:rPr>
              <a:t>SINAVI</a:t>
            </a:r>
            <a:endParaRPr sz="7200" dirty="0">
              <a:latin typeface="MS PGothic"/>
              <a:cs typeface="MS P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33358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47" y="0"/>
            <a:ext cx="9150350" cy="998219"/>
            <a:chOff x="-3047" y="0"/>
            <a:chExt cx="9150350" cy="9982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9921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992505"/>
            </a:xfrm>
            <a:custGeom>
              <a:avLst/>
              <a:gdLst/>
              <a:ahLst/>
              <a:cxnLst/>
              <a:rect l="l" t="t" r="r" b="b"/>
              <a:pathLst>
                <a:path w="9144000" h="992505">
                  <a:moveTo>
                    <a:pt x="0" y="992124"/>
                  </a:moveTo>
                  <a:lnTo>
                    <a:pt x="9144000" y="9921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92124"/>
                  </a:lnTo>
                  <a:close/>
                </a:path>
              </a:pathLst>
            </a:custGeom>
            <a:ln w="6096">
              <a:solidFill>
                <a:srgbClr val="FFC3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3175" y="109728"/>
              <a:ext cx="2189988" cy="8503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9547" y="658368"/>
              <a:ext cx="3726179" cy="25298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862327"/>
            <a:ext cx="3133344" cy="313334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389248" y="2194432"/>
            <a:ext cx="4014470" cy="878205"/>
            <a:chOff x="3389248" y="2194432"/>
            <a:chExt cx="4014470" cy="87820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2423" y="2197607"/>
              <a:ext cx="4008120" cy="8717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92423" y="2197607"/>
              <a:ext cx="4008120" cy="871855"/>
            </a:xfrm>
            <a:custGeom>
              <a:avLst/>
              <a:gdLst/>
              <a:ahLst/>
              <a:cxnLst/>
              <a:rect l="l" t="t" r="r" b="b"/>
              <a:pathLst>
                <a:path w="4008120" h="871855">
                  <a:moveTo>
                    <a:pt x="0" y="145287"/>
                  </a:moveTo>
                  <a:lnTo>
                    <a:pt x="7404" y="99356"/>
                  </a:lnTo>
                  <a:lnTo>
                    <a:pt x="28025" y="59472"/>
                  </a:lnTo>
                  <a:lnTo>
                    <a:pt x="59472" y="28025"/>
                  </a:lnTo>
                  <a:lnTo>
                    <a:pt x="99356" y="7404"/>
                  </a:lnTo>
                  <a:lnTo>
                    <a:pt x="145287" y="0"/>
                  </a:lnTo>
                  <a:lnTo>
                    <a:pt x="3862831" y="0"/>
                  </a:lnTo>
                  <a:lnTo>
                    <a:pt x="3908763" y="7404"/>
                  </a:lnTo>
                  <a:lnTo>
                    <a:pt x="3948647" y="28025"/>
                  </a:lnTo>
                  <a:lnTo>
                    <a:pt x="3980094" y="59472"/>
                  </a:lnTo>
                  <a:lnTo>
                    <a:pt x="4000715" y="99356"/>
                  </a:lnTo>
                  <a:lnTo>
                    <a:pt x="4008120" y="145287"/>
                  </a:lnTo>
                  <a:lnTo>
                    <a:pt x="4008120" y="726439"/>
                  </a:lnTo>
                  <a:lnTo>
                    <a:pt x="4000715" y="772371"/>
                  </a:lnTo>
                  <a:lnTo>
                    <a:pt x="3980094" y="812255"/>
                  </a:lnTo>
                  <a:lnTo>
                    <a:pt x="3948647" y="843702"/>
                  </a:lnTo>
                  <a:lnTo>
                    <a:pt x="3908763" y="864323"/>
                  </a:lnTo>
                  <a:lnTo>
                    <a:pt x="3862831" y="871727"/>
                  </a:lnTo>
                  <a:lnTo>
                    <a:pt x="145287" y="871727"/>
                  </a:lnTo>
                  <a:lnTo>
                    <a:pt x="99356" y="864323"/>
                  </a:lnTo>
                  <a:lnTo>
                    <a:pt x="59472" y="843702"/>
                  </a:lnTo>
                  <a:lnTo>
                    <a:pt x="28025" y="812255"/>
                  </a:lnTo>
                  <a:lnTo>
                    <a:pt x="7404" y="772371"/>
                  </a:lnTo>
                  <a:lnTo>
                    <a:pt x="0" y="726439"/>
                  </a:lnTo>
                  <a:lnTo>
                    <a:pt x="0" y="145287"/>
                  </a:lnTo>
                  <a:close/>
                </a:path>
              </a:pathLst>
            </a:custGeom>
            <a:ln w="6096">
              <a:solidFill>
                <a:srgbClr val="E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513582" y="2418715"/>
            <a:ext cx="1377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Soru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Sayısı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40196" y="2223516"/>
            <a:ext cx="1129665" cy="852169"/>
            <a:chOff x="6140196" y="2223516"/>
            <a:chExt cx="1129665" cy="852169"/>
          </a:xfrm>
        </p:grpSpPr>
        <p:sp>
          <p:nvSpPr>
            <p:cNvPr id="13" name="object 13"/>
            <p:cNvSpPr/>
            <p:nvPr/>
          </p:nvSpPr>
          <p:spPr>
            <a:xfrm>
              <a:off x="6146292" y="2229612"/>
              <a:ext cx="1117600" cy="840105"/>
            </a:xfrm>
            <a:custGeom>
              <a:avLst/>
              <a:gdLst/>
              <a:ahLst/>
              <a:cxnLst/>
              <a:rect l="l" t="t" r="r" b="b"/>
              <a:pathLst>
                <a:path w="1117600" h="840105">
                  <a:moveTo>
                    <a:pt x="558546" y="0"/>
                  </a:moveTo>
                  <a:lnTo>
                    <a:pt x="504753" y="1921"/>
                  </a:lnTo>
                  <a:lnTo>
                    <a:pt x="452407" y="7570"/>
                  </a:lnTo>
                  <a:lnTo>
                    <a:pt x="401742" y="16768"/>
                  </a:lnTo>
                  <a:lnTo>
                    <a:pt x="352992" y="29342"/>
                  </a:lnTo>
                  <a:lnTo>
                    <a:pt x="306391" y="45114"/>
                  </a:lnTo>
                  <a:lnTo>
                    <a:pt x="262174" y="63909"/>
                  </a:lnTo>
                  <a:lnTo>
                    <a:pt x="220573" y="85551"/>
                  </a:lnTo>
                  <a:lnTo>
                    <a:pt x="181824" y="109864"/>
                  </a:lnTo>
                  <a:lnTo>
                    <a:pt x="146160" y="136672"/>
                  </a:lnTo>
                  <a:lnTo>
                    <a:pt x="113815" y="165800"/>
                  </a:lnTo>
                  <a:lnTo>
                    <a:pt x="85023" y="197071"/>
                  </a:lnTo>
                  <a:lnTo>
                    <a:pt x="60019" y="230310"/>
                  </a:lnTo>
                  <a:lnTo>
                    <a:pt x="39036" y="265340"/>
                  </a:lnTo>
                  <a:lnTo>
                    <a:pt x="22309" y="301987"/>
                  </a:lnTo>
                  <a:lnTo>
                    <a:pt x="10071" y="340073"/>
                  </a:lnTo>
                  <a:lnTo>
                    <a:pt x="2556" y="379423"/>
                  </a:lnTo>
                  <a:lnTo>
                    <a:pt x="0" y="419862"/>
                  </a:lnTo>
                  <a:lnTo>
                    <a:pt x="2556" y="460300"/>
                  </a:lnTo>
                  <a:lnTo>
                    <a:pt x="10071" y="499650"/>
                  </a:lnTo>
                  <a:lnTo>
                    <a:pt x="22309" y="537736"/>
                  </a:lnTo>
                  <a:lnTo>
                    <a:pt x="39036" y="574383"/>
                  </a:lnTo>
                  <a:lnTo>
                    <a:pt x="60019" y="609413"/>
                  </a:lnTo>
                  <a:lnTo>
                    <a:pt x="85023" y="642652"/>
                  </a:lnTo>
                  <a:lnTo>
                    <a:pt x="113815" y="673923"/>
                  </a:lnTo>
                  <a:lnTo>
                    <a:pt x="146160" y="703051"/>
                  </a:lnTo>
                  <a:lnTo>
                    <a:pt x="181824" y="729859"/>
                  </a:lnTo>
                  <a:lnTo>
                    <a:pt x="220573" y="754172"/>
                  </a:lnTo>
                  <a:lnTo>
                    <a:pt x="262174" y="775814"/>
                  </a:lnTo>
                  <a:lnTo>
                    <a:pt x="306391" y="794609"/>
                  </a:lnTo>
                  <a:lnTo>
                    <a:pt x="352992" y="810381"/>
                  </a:lnTo>
                  <a:lnTo>
                    <a:pt x="401742" y="822955"/>
                  </a:lnTo>
                  <a:lnTo>
                    <a:pt x="452407" y="832153"/>
                  </a:lnTo>
                  <a:lnTo>
                    <a:pt x="504753" y="837802"/>
                  </a:lnTo>
                  <a:lnTo>
                    <a:pt x="558546" y="839724"/>
                  </a:lnTo>
                  <a:lnTo>
                    <a:pt x="612338" y="837802"/>
                  </a:lnTo>
                  <a:lnTo>
                    <a:pt x="664684" y="832153"/>
                  </a:lnTo>
                  <a:lnTo>
                    <a:pt x="715349" y="822955"/>
                  </a:lnTo>
                  <a:lnTo>
                    <a:pt x="764099" y="810381"/>
                  </a:lnTo>
                  <a:lnTo>
                    <a:pt x="810700" y="794609"/>
                  </a:lnTo>
                  <a:lnTo>
                    <a:pt x="854917" y="775814"/>
                  </a:lnTo>
                  <a:lnTo>
                    <a:pt x="896518" y="754172"/>
                  </a:lnTo>
                  <a:lnTo>
                    <a:pt x="935267" y="729859"/>
                  </a:lnTo>
                  <a:lnTo>
                    <a:pt x="970931" y="703051"/>
                  </a:lnTo>
                  <a:lnTo>
                    <a:pt x="1003276" y="673923"/>
                  </a:lnTo>
                  <a:lnTo>
                    <a:pt x="1032068" y="642652"/>
                  </a:lnTo>
                  <a:lnTo>
                    <a:pt x="1057072" y="609413"/>
                  </a:lnTo>
                  <a:lnTo>
                    <a:pt x="1078055" y="574383"/>
                  </a:lnTo>
                  <a:lnTo>
                    <a:pt x="1094782" y="537736"/>
                  </a:lnTo>
                  <a:lnTo>
                    <a:pt x="1107020" y="499650"/>
                  </a:lnTo>
                  <a:lnTo>
                    <a:pt x="1114535" y="460300"/>
                  </a:lnTo>
                  <a:lnTo>
                    <a:pt x="1117091" y="419862"/>
                  </a:lnTo>
                  <a:lnTo>
                    <a:pt x="1114535" y="379423"/>
                  </a:lnTo>
                  <a:lnTo>
                    <a:pt x="1107020" y="340073"/>
                  </a:lnTo>
                  <a:lnTo>
                    <a:pt x="1094782" y="301987"/>
                  </a:lnTo>
                  <a:lnTo>
                    <a:pt x="1078055" y="265340"/>
                  </a:lnTo>
                  <a:lnTo>
                    <a:pt x="1057072" y="230310"/>
                  </a:lnTo>
                  <a:lnTo>
                    <a:pt x="1032068" y="197071"/>
                  </a:lnTo>
                  <a:lnTo>
                    <a:pt x="1003276" y="165800"/>
                  </a:lnTo>
                  <a:lnTo>
                    <a:pt x="970931" y="136672"/>
                  </a:lnTo>
                  <a:lnTo>
                    <a:pt x="935267" y="109864"/>
                  </a:lnTo>
                  <a:lnTo>
                    <a:pt x="896518" y="85551"/>
                  </a:lnTo>
                  <a:lnTo>
                    <a:pt x="854917" y="63909"/>
                  </a:lnTo>
                  <a:lnTo>
                    <a:pt x="810700" y="45114"/>
                  </a:lnTo>
                  <a:lnTo>
                    <a:pt x="764099" y="29342"/>
                  </a:lnTo>
                  <a:lnTo>
                    <a:pt x="715349" y="16768"/>
                  </a:lnTo>
                  <a:lnTo>
                    <a:pt x="664684" y="7570"/>
                  </a:lnTo>
                  <a:lnTo>
                    <a:pt x="612338" y="1921"/>
                  </a:lnTo>
                  <a:lnTo>
                    <a:pt x="558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46292" y="2229612"/>
              <a:ext cx="1117600" cy="840105"/>
            </a:xfrm>
            <a:custGeom>
              <a:avLst/>
              <a:gdLst/>
              <a:ahLst/>
              <a:cxnLst/>
              <a:rect l="l" t="t" r="r" b="b"/>
              <a:pathLst>
                <a:path w="1117600" h="840105">
                  <a:moveTo>
                    <a:pt x="0" y="419862"/>
                  </a:moveTo>
                  <a:lnTo>
                    <a:pt x="2556" y="379423"/>
                  </a:lnTo>
                  <a:lnTo>
                    <a:pt x="10071" y="340073"/>
                  </a:lnTo>
                  <a:lnTo>
                    <a:pt x="22309" y="301987"/>
                  </a:lnTo>
                  <a:lnTo>
                    <a:pt x="39036" y="265340"/>
                  </a:lnTo>
                  <a:lnTo>
                    <a:pt x="60019" y="230310"/>
                  </a:lnTo>
                  <a:lnTo>
                    <a:pt x="85023" y="197071"/>
                  </a:lnTo>
                  <a:lnTo>
                    <a:pt x="113815" y="165800"/>
                  </a:lnTo>
                  <a:lnTo>
                    <a:pt x="146160" y="136672"/>
                  </a:lnTo>
                  <a:lnTo>
                    <a:pt x="181824" y="109864"/>
                  </a:lnTo>
                  <a:lnTo>
                    <a:pt x="220573" y="85551"/>
                  </a:lnTo>
                  <a:lnTo>
                    <a:pt x="262174" y="63909"/>
                  </a:lnTo>
                  <a:lnTo>
                    <a:pt x="306391" y="45114"/>
                  </a:lnTo>
                  <a:lnTo>
                    <a:pt x="352992" y="29342"/>
                  </a:lnTo>
                  <a:lnTo>
                    <a:pt x="401742" y="16768"/>
                  </a:lnTo>
                  <a:lnTo>
                    <a:pt x="452407" y="7570"/>
                  </a:lnTo>
                  <a:lnTo>
                    <a:pt x="504753" y="1921"/>
                  </a:lnTo>
                  <a:lnTo>
                    <a:pt x="558546" y="0"/>
                  </a:lnTo>
                  <a:lnTo>
                    <a:pt x="612338" y="1921"/>
                  </a:lnTo>
                  <a:lnTo>
                    <a:pt x="664684" y="7570"/>
                  </a:lnTo>
                  <a:lnTo>
                    <a:pt x="715349" y="16768"/>
                  </a:lnTo>
                  <a:lnTo>
                    <a:pt x="764099" y="29342"/>
                  </a:lnTo>
                  <a:lnTo>
                    <a:pt x="810700" y="45114"/>
                  </a:lnTo>
                  <a:lnTo>
                    <a:pt x="854917" y="63909"/>
                  </a:lnTo>
                  <a:lnTo>
                    <a:pt x="896518" y="85551"/>
                  </a:lnTo>
                  <a:lnTo>
                    <a:pt x="935267" y="109864"/>
                  </a:lnTo>
                  <a:lnTo>
                    <a:pt x="970931" y="136672"/>
                  </a:lnTo>
                  <a:lnTo>
                    <a:pt x="1003276" y="165800"/>
                  </a:lnTo>
                  <a:lnTo>
                    <a:pt x="1032068" y="197071"/>
                  </a:lnTo>
                  <a:lnTo>
                    <a:pt x="1057072" y="230310"/>
                  </a:lnTo>
                  <a:lnTo>
                    <a:pt x="1078055" y="265340"/>
                  </a:lnTo>
                  <a:lnTo>
                    <a:pt x="1094782" y="301987"/>
                  </a:lnTo>
                  <a:lnTo>
                    <a:pt x="1107020" y="340073"/>
                  </a:lnTo>
                  <a:lnTo>
                    <a:pt x="1114535" y="379423"/>
                  </a:lnTo>
                  <a:lnTo>
                    <a:pt x="1117091" y="419862"/>
                  </a:lnTo>
                  <a:lnTo>
                    <a:pt x="1114535" y="460300"/>
                  </a:lnTo>
                  <a:lnTo>
                    <a:pt x="1107020" y="499650"/>
                  </a:lnTo>
                  <a:lnTo>
                    <a:pt x="1094782" y="537736"/>
                  </a:lnTo>
                  <a:lnTo>
                    <a:pt x="1078055" y="574383"/>
                  </a:lnTo>
                  <a:lnTo>
                    <a:pt x="1057072" y="609413"/>
                  </a:lnTo>
                  <a:lnTo>
                    <a:pt x="1032068" y="642652"/>
                  </a:lnTo>
                  <a:lnTo>
                    <a:pt x="1003276" y="673923"/>
                  </a:lnTo>
                  <a:lnTo>
                    <a:pt x="970931" y="703051"/>
                  </a:lnTo>
                  <a:lnTo>
                    <a:pt x="935267" y="729859"/>
                  </a:lnTo>
                  <a:lnTo>
                    <a:pt x="896518" y="754172"/>
                  </a:lnTo>
                  <a:lnTo>
                    <a:pt x="854917" y="775814"/>
                  </a:lnTo>
                  <a:lnTo>
                    <a:pt x="810700" y="794609"/>
                  </a:lnTo>
                  <a:lnTo>
                    <a:pt x="764099" y="810381"/>
                  </a:lnTo>
                  <a:lnTo>
                    <a:pt x="715349" y="822955"/>
                  </a:lnTo>
                  <a:lnTo>
                    <a:pt x="664684" y="832153"/>
                  </a:lnTo>
                  <a:lnTo>
                    <a:pt x="612338" y="837802"/>
                  </a:lnTo>
                  <a:lnTo>
                    <a:pt x="558546" y="839724"/>
                  </a:lnTo>
                  <a:lnTo>
                    <a:pt x="504753" y="837802"/>
                  </a:lnTo>
                  <a:lnTo>
                    <a:pt x="452407" y="832153"/>
                  </a:lnTo>
                  <a:lnTo>
                    <a:pt x="401742" y="822955"/>
                  </a:lnTo>
                  <a:lnTo>
                    <a:pt x="352992" y="810381"/>
                  </a:lnTo>
                  <a:lnTo>
                    <a:pt x="306391" y="794609"/>
                  </a:lnTo>
                  <a:lnTo>
                    <a:pt x="262174" y="775814"/>
                  </a:lnTo>
                  <a:lnTo>
                    <a:pt x="220573" y="754172"/>
                  </a:lnTo>
                  <a:lnTo>
                    <a:pt x="181824" y="729859"/>
                  </a:lnTo>
                  <a:lnTo>
                    <a:pt x="146160" y="703051"/>
                  </a:lnTo>
                  <a:lnTo>
                    <a:pt x="113815" y="673923"/>
                  </a:lnTo>
                  <a:lnTo>
                    <a:pt x="85023" y="642652"/>
                  </a:lnTo>
                  <a:lnTo>
                    <a:pt x="60019" y="609413"/>
                  </a:lnTo>
                  <a:lnTo>
                    <a:pt x="39036" y="574383"/>
                  </a:lnTo>
                  <a:lnTo>
                    <a:pt x="22309" y="537736"/>
                  </a:lnTo>
                  <a:lnTo>
                    <a:pt x="10071" y="499650"/>
                  </a:lnTo>
                  <a:lnTo>
                    <a:pt x="2556" y="460300"/>
                  </a:lnTo>
                  <a:lnTo>
                    <a:pt x="0" y="419862"/>
                  </a:lnTo>
                  <a:close/>
                </a:path>
              </a:pathLst>
            </a:custGeom>
            <a:ln w="12192">
              <a:solidFill>
                <a:srgbClr val="E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460997" y="2333701"/>
            <a:ext cx="4889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0000"/>
                </a:solidFill>
                <a:latin typeface="Calibri"/>
                <a:cs typeface="Calibri"/>
              </a:rPr>
              <a:t>80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389248" y="3657472"/>
            <a:ext cx="4652010" cy="878205"/>
            <a:chOff x="3389248" y="3657472"/>
            <a:chExt cx="4652010" cy="87820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2423" y="3660647"/>
              <a:ext cx="4645152" cy="87172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392423" y="3660647"/>
              <a:ext cx="4645660" cy="871855"/>
            </a:xfrm>
            <a:custGeom>
              <a:avLst/>
              <a:gdLst/>
              <a:ahLst/>
              <a:cxnLst/>
              <a:rect l="l" t="t" r="r" b="b"/>
              <a:pathLst>
                <a:path w="4645659" h="871854">
                  <a:moveTo>
                    <a:pt x="0" y="145287"/>
                  </a:moveTo>
                  <a:lnTo>
                    <a:pt x="7404" y="99356"/>
                  </a:lnTo>
                  <a:lnTo>
                    <a:pt x="28025" y="59472"/>
                  </a:lnTo>
                  <a:lnTo>
                    <a:pt x="59472" y="28025"/>
                  </a:lnTo>
                  <a:lnTo>
                    <a:pt x="99356" y="7404"/>
                  </a:lnTo>
                  <a:lnTo>
                    <a:pt x="145287" y="0"/>
                  </a:lnTo>
                  <a:lnTo>
                    <a:pt x="4499864" y="0"/>
                  </a:lnTo>
                  <a:lnTo>
                    <a:pt x="4545795" y="7404"/>
                  </a:lnTo>
                  <a:lnTo>
                    <a:pt x="4585679" y="28025"/>
                  </a:lnTo>
                  <a:lnTo>
                    <a:pt x="4617126" y="59472"/>
                  </a:lnTo>
                  <a:lnTo>
                    <a:pt x="4637747" y="99356"/>
                  </a:lnTo>
                  <a:lnTo>
                    <a:pt x="4645152" y="145287"/>
                  </a:lnTo>
                  <a:lnTo>
                    <a:pt x="4645152" y="726439"/>
                  </a:lnTo>
                  <a:lnTo>
                    <a:pt x="4637747" y="772371"/>
                  </a:lnTo>
                  <a:lnTo>
                    <a:pt x="4617126" y="812255"/>
                  </a:lnTo>
                  <a:lnTo>
                    <a:pt x="4585679" y="843702"/>
                  </a:lnTo>
                  <a:lnTo>
                    <a:pt x="4545795" y="864323"/>
                  </a:lnTo>
                  <a:lnTo>
                    <a:pt x="4499864" y="871727"/>
                  </a:lnTo>
                  <a:lnTo>
                    <a:pt x="145287" y="871727"/>
                  </a:lnTo>
                  <a:lnTo>
                    <a:pt x="99356" y="864323"/>
                  </a:lnTo>
                  <a:lnTo>
                    <a:pt x="59472" y="843702"/>
                  </a:lnTo>
                  <a:lnTo>
                    <a:pt x="28025" y="812255"/>
                  </a:lnTo>
                  <a:lnTo>
                    <a:pt x="7404" y="772371"/>
                  </a:lnTo>
                  <a:lnTo>
                    <a:pt x="0" y="726439"/>
                  </a:lnTo>
                  <a:lnTo>
                    <a:pt x="0" y="145287"/>
                  </a:lnTo>
                  <a:close/>
                </a:path>
              </a:pathLst>
            </a:custGeom>
            <a:ln w="6096">
              <a:solidFill>
                <a:srgbClr val="04BA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513582" y="3882644"/>
            <a:ext cx="1530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Sınav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Süresi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577583" y="3654552"/>
            <a:ext cx="1329055" cy="887094"/>
            <a:chOff x="6577583" y="3654552"/>
            <a:chExt cx="1329055" cy="887094"/>
          </a:xfrm>
        </p:grpSpPr>
        <p:sp>
          <p:nvSpPr>
            <p:cNvPr id="21" name="object 21"/>
            <p:cNvSpPr/>
            <p:nvPr/>
          </p:nvSpPr>
          <p:spPr>
            <a:xfrm>
              <a:off x="6583679" y="3660648"/>
              <a:ext cx="1316990" cy="875030"/>
            </a:xfrm>
            <a:custGeom>
              <a:avLst/>
              <a:gdLst/>
              <a:ahLst/>
              <a:cxnLst/>
              <a:rect l="l" t="t" r="r" b="b"/>
              <a:pathLst>
                <a:path w="1316990" h="875029">
                  <a:moveTo>
                    <a:pt x="658368" y="0"/>
                  </a:moveTo>
                  <a:lnTo>
                    <a:pt x="601562" y="1605"/>
                  </a:lnTo>
                  <a:lnTo>
                    <a:pt x="546098" y="6334"/>
                  </a:lnTo>
                  <a:lnTo>
                    <a:pt x="492173" y="14055"/>
                  </a:lnTo>
                  <a:lnTo>
                    <a:pt x="439985" y="24638"/>
                  </a:lnTo>
                  <a:lnTo>
                    <a:pt x="389732" y="37950"/>
                  </a:lnTo>
                  <a:lnTo>
                    <a:pt x="341611" y="53860"/>
                  </a:lnTo>
                  <a:lnTo>
                    <a:pt x="295820" y="72237"/>
                  </a:lnTo>
                  <a:lnTo>
                    <a:pt x="252557" y="92950"/>
                  </a:lnTo>
                  <a:lnTo>
                    <a:pt x="212019" y="115867"/>
                  </a:lnTo>
                  <a:lnTo>
                    <a:pt x="174403" y="140857"/>
                  </a:lnTo>
                  <a:lnTo>
                    <a:pt x="139908" y="167789"/>
                  </a:lnTo>
                  <a:lnTo>
                    <a:pt x="108731" y="196531"/>
                  </a:lnTo>
                  <a:lnTo>
                    <a:pt x="81070" y="226952"/>
                  </a:lnTo>
                  <a:lnTo>
                    <a:pt x="57122" y="258921"/>
                  </a:lnTo>
                  <a:lnTo>
                    <a:pt x="37085" y="292307"/>
                  </a:lnTo>
                  <a:lnTo>
                    <a:pt x="21156" y="326978"/>
                  </a:lnTo>
                  <a:lnTo>
                    <a:pt x="2416" y="399649"/>
                  </a:lnTo>
                  <a:lnTo>
                    <a:pt x="0" y="437388"/>
                  </a:lnTo>
                  <a:lnTo>
                    <a:pt x="2416" y="475126"/>
                  </a:lnTo>
                  <a:lnTo>
                    <a:pt x="21156" y="547797"/>
                  </a:lnTo>
                  <a:lnTo>
                    <a:pt x="37085" y="582468"/>
                  </a:lnTo>
                  <a:lnTo>
                    <a:pt x="57122" y="615854"/>
                  </a:lnTo>
                  <a:lnTo>
                    <a:pt x="81070" y="647823"/>
                  </a:lnTo>
                  <a:lnTo>
                    <a:pt x="108731" y="678244"/>
                  </a:lnTo>
                  <a:lnTo>
                    <a:pt x="139908" y="706986"/>
                  </a:lnTo>
                  <a:lnTo>
                    <a:pt x="174403" y="733918"/>
                  </a:lnTo>
                  <a:lnTo>
                    <a:pt x="212019" y="758908"/>
                  </a:lnTo>
                  <a:lnTo>
                    <a:pt x="252557" y="781825"/>
                  </a:lnTo>
                  <a:lnTo>
                    <a:pt x="295820" y="802538"/>
                  </a:lnTo>
                  <a:lnTo>
                    <a:pt x="341611" y="820915"/>
                  </a:lnTo>
                  <a:lnTo>
                    <a:pt x="389732" y="836825"/>
                  </a:lnTo>
                  <a:lnTo>
                    <a:pt x="439985" y="850137"/>
                  </a:lnTo>
                  <a:lnTo>
                    <a:pt x="492173" y="860720"/>
                  </a:lnTo>
                  <a:lnTo>
                    <a:pt x="546098" y="868441"/>
                  </a:lnTo>
                  <a:lnTo>
                    <a:pt x="601562" y="873170"/>
                  </a:lnTo>
                  <a:lnTo>
                    <a:pt x="658368" y="874776"/>
                  </a:lnTo>
                  <a:lnTo>
                    <a:pt x="715173" y="873170"/>
                  </a:lnTo>
                  <a:lnTo>
                    <a:pt x="770637" y="868441"/>
                  </a:lnTo>
                  <a:lnTo>
                    <a:pt x="824562" y="860720"/>
                  </a:lnTo>
                  <a:lnTo>
                    <a:pt x="876750" y="850137"/>
                  </a:lnTo>
                  <a:lnTo>
                    <a:pt x="927003" y="836825"/>
                  </a:lnTo>
                  <a:lnTo>
                    <a:pt x="975124" y="820915"/>
                  </a:lnTo>
                  <a:lnTo>
                    <a:pt x="1020915" y="802538"/>
                  </a:lnTo>
                  <a:lnTo>
                    <a:pt x="1064178" y="781825"/>
                  </a:lnTo>
                  <a:lnTo>
                    <a:pt x="1104716" y="758908"/>
                  </a:lnTo>
                  <a:lnTo>
                    <a:pt x="1142332" y="733918"/>
                  </a:lnTo>
                  <a:lnTo>
                    <a:pt x="1176827" y="706986"/>
                  </a:lnTo>
                  <a:lnTo>
                    <a:pt x="1208004" y="678244"/>
                  </a:lnTo>
                  <a:lnTo>
                    <a:pt x="1235665" y="647823"/>
                  </a:lnTo>
                  <a:lnTo>
                    <a:pt x="1259613" y="615854"/>
                  </a:lnTo>
                  <a:lnTo>
                    <a:pt x="1279650" y="582468"/>
                  </a:lnTo>
                  <a:lnTo>
                    <a:pt x="1295579" y="547797"/>
                  </a:lnTo>
                  <a:lnTo>
                    <a:pt x="1314319" y="475126"/>
                  </a:lnTo>
                  <a:lnTo>
                    <a:pt x="1316736" y="437388"/>
                  </a:lnTo>
                  <a:lnTo>
                    <a:pt x="1314319" y="399649"/>
                  </a:lnTo>
                  <a:lnTo>
                    <a:pt x="1295579" y="326978"/>
                  </a:lnTo>
                  <a:lnTo>
                    <a:pt x="1279650" y="292307"/>
                  </a:lnTo>
                  <a:lnTo>
                    <a:pt x="1259613" y="258921"/>
                  </a:lnTo>
                  <a:lnTo>
                    <a:pt x="1235665" y="226952"/>
                  </a:lnTo>
                  <a:lnTo>
                    <a:pt x="1208004" y="196531"/>
                  </a:lnTo>
                  <a:lnTo>
                    <a:pt x="1176827" y="167789"/>
                  </a:lnTo>
                  <a:lnTo>
                    <a:pt x="1142332" y="140857"/>
                  </a:lnTo>
                  <a:lnTo>
                    <a:pt x="1104716" y="115867"/>
                  </a:lnTo>
                  <a:lnTo>
                    <a:pt x="1064178" y="92950"/>
                  </a:lnTo>
                  <a:lnTo>
                    <a:pt x="1020915" y="72237"/>
                  </a:lnTo>
                  <a:lnTo>
                    <a:pt x="975124" y="53860"/>
                  </a:lnTo>
                  <a:lnTo>
                    <a:pt x="927003" y="37950"/>
                  </a:lnTo>
                  <a:lnTo>
                    <a:pt x="876750" y="24638"/>
                  </a:lnTo>
                  <a:lnTo>
                    <a:pt x="824562" y="14055"/>
                  </a:lnTo>
                  <a:lnTo>
                    <a:pt x="770637" y="6334"/>
                  </a:lnTo>
                  <a:lnTo>
                    <a:pt x="715173" y="1605"/>
                  </a:lnTo>
                  <a:lnTo>
                    <a:pt x="658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83679" y="3660648"/>
              <a:ext cx="1316990" cy="875030"/>
            </a:xfrm>
            <a:custGeom>
              <a:avLst/>
              <a:gdLst/>
              <a:ahLst/>
              <a:cxnLst/>
              <a:rect l="l" t="t" r="r" b="b"/>
              <a:pathLst>
                <a:path w="1316990" h="875029">
                  <a:moveTo>
                    <a:pt x="0" y="437388"/>
                  </a:moveTo>
                  <a:lnTo>
                    <a:pt x="9534" y="362802"/>
                  </a:lnTo>
                  <a:lnTo>
                    <a:pt x="37085" y="292307"/>
                  </a:lnTo>
                  <a:lnTo>
                    <a:pt x="57122" y="258921"/>
                  </a:lnTo>
                  <a:lnTo>
                    <a:pt x="81070" y="226952"/>
                  </a:lnTo>
                  <a:lnTo>
                    <a:pt x="108731" y="196531"/>
                  </a:lnTo>
                  <a:lnTo>
                    <a:pt x="139908" y="167789"/>
                  </a:lnTo>
                  <a:lnTo>
                    <a:pt x="174403" y="140857"/>
                  </a:lnTo>
                  <a:lnTo>
                    <a:pt x="212019" y="115867"/>
                  </a:lnTo>
                  <a:lnTo>
                    <a:pt x="252557" y="92950"/>
                  </a:lnTo>
                  <a:lnTo>
                    <a:pt x="295820" y="72237"/>
                  </a:lnTo>
                  <a:lnTo>
                    <a:pt x="341611" y="53860"/>
                  </a:lnTo>
                  <a:lnTo>
                    <a:pt x="389732" y="37950"/>
                  </a:lnTo>
                  <a:lnTo>
                    <a:pt x="439985" y="24638"/>
                  </a:lnTo>
                  <a:lnTo>
                    <a:pt x="492173" y="14055"/>
                  </a:lnTo>
                  <a:lnTo>
                    <a:pt x="546098" y="6334"/>
                  </a:lnTo>
                  <a:lnTo>
                    <a:pt x="601562" y="1605"/>
                  </a:lnTo>
                  <a:lnTo>
                    <a:pt x="658368" y="0"/>
                  </a:lnTo>
                  <a:lnTo>
                    <a:pt x="715173" y="1605"/>
                  </a:lnTo>
                  <a:lnTo>
                    <a:pt x="770637" y="6334"/>
                  </a:lnTo>
                  <a:lnTo>
                    <a:pt x="824562" y="14055"/>
                  </a:lnTo>
                  <a:lnTo>
                    <a:pt x="876750" y="24638"/>
                  </a:lnTo>
                  <a:lnTo>
                    <a:pt x="927003" y="37950"/>
                  </a:lnTo>
                  <a:lnTo>
                    <a:pt x="975124" y="53860"/>
                  </a:lnTo>
                  <a:lnTo>
                    <a:pt x="1020915" y="72237"/>
                  </a:lnTo>
                  <a:lnTo>
                    <a:pt x="1064178" y="92950"/>
                  </a:lnTo>
                  <a:lnTo>
                    <a:pt x="1104716" y="115867"/>
                  </a:lnTo>
                  <a:lnTo>
                    <a:pt x="1142332" y="140857"/>
                  </a:lnTo>
                  <a:lnTo>
                    <a:pt x="1176827" y="167789"/>
                  </a:lnTo>
                  <a:lnTo>
                    <a:pt x="1208004" y="196531"/>
                  </a:lnTo>
                  <a:lnTo>
                    <a:pt x="1235665" y="226952"/>
                  </a:lnTo>
                  <a:lnTo>
                    <a:pt x="1259613" y="258921"/>
                  </a:lnTo>
                  <a:lnTo>
                    <a:pt x="1279650" y="292307"/>
                  </a:lnTo>
                  <a:lnTo>
                    <a:pt x="1295579" y="326978"/>
                  </a:lnTo>
                  <a:lnTo>
                    <a:pt x="1314319" y="399649"/>
                  </a:lnTo>
                  <a:lnTo>
                    <a:pt x="1316736" y="437388"/>
                  </a:lnTo>
                  <a:lnTo>
                    <a:pt x="1314319" y="475126"/>
                  </a:lnTo>
                  <a:lnTo>
                    <a:pt x="1295579" y="547797"/>
                  </a:lnTo>
                  <a:lnTo>
                    <a:pt x="1279650" y="582468"/>
                  </a:lnTo>
                  <a:lnTo>
                    <a:pt x="1259613" y="615854"/>
                  </a:lnTo>
                  <a:lnTo>
                    <a:pt x="1235665" y="647823"/>
                  </a:lnTo>
                  <a:lnTo>
                    <a:pt x="1208004" y="678244"/>
                  </a:lnTo>
                  <a:lnTo>
                    <a:pt x="1176827" y="706986"/>
                  </a:lnTo>
                  <a:lnTo>
                    <a:pt x="1142332" y="733918"/>
                  </a:lnTo>
                  <a:lnTo>
                    <a:pt x="1104716" y="758908"/>
                  </a:lnTo>
                  <a:lnTo>
                    <a:pt x="1064178" y="781825"/>
                  </a:lnTo>
                  <a:lnTo>
                    <a:pt x="1020915" y="802538"/>
                  </a:lnTo>
                  <a:lnTo>
                    <a:pt x="975124" y="820915"/>
                  </a:lnTo>
                  <a:lnTo>
                    <a:pt x="927003" y="836825"/>
                  </a:lnTo>
                  <a:lnTo>
                    <a:pt x="876750" y="850137"/>
                  </a:lnTo>
                  <a:lnTo>
                    <a:pt x="824562" y="860720"/>
                  </a:lnTo>
                  <a:lnTo>
                    <a:pt x="770637" y="868441"/>
                  </a:lnTo>
                  <a:lnTo>
                    <a:pt x="715173" y="873170"/>
                  </a:lnTo>
                  <a:lnTo>
                    <a:pt x="658368" y="874776"/>
                  </a:lnTo>
                  <a:lnTo>
                    <a:pt x="601562" y="873170"/>
                  </a:lnTo>
                  <a:lnTo>
                    <a:pt x="546098" y="868441"/>
                  </a:lnTo>
                  <a:lnTo>
                    <a:pt x="492173" y="860720"/>
                  </a:lnTo>
                  <a:lnTo>
                    <a:pt x="439985" y="850137"/>
                  </a:lnTo>
                  <a:lnTo>
                    <a:pt x="389732" y="836825"/>
                  </a:lnTo>
                  <a:lnTo>
                    <a:pt x="341611" y="820915"/>
                  </a:lnTo>
                  <a:lnTo>
                    <a:pt x="295820" y="802538"/>
                  </a:lnTo>
                  <a:lnTo>
                    <a:pt x="252557" y="781825"/>
                  </a:lnTo>
                  <a:lnTo>
                    <a:pt x="212019" y="758908"/>
                  </a:lnTo>
                  <a:lnTo>
                    <a:pt x="174403" y="733918"/>
                  </a:lnTo>
                  <a:lnTo>
                    <a:pt x="139908" y="706986"/>
                  </a:lnTo>
                  <a:lnTo>
                    <a:pt x="108731" y="678244"/>
                  </a:lnTo>
                  <a:lnTo>
                    <a:pt x="81070" y="647823"/>
                  </a:lnTo>
                  <a:lnTo>
                    <a:pt x="57122" y="615854"/>
                  </a:lnTo>
                  <a:lnTo>
                    <a:pt x="37085" y="582468"/>
                  </a:lnTo>
                  <a:lnTo>
                    <a:pt x="21156" y="547797"/>
                  </a:lnTo>
                  <a:lnTo>
                    <a:pt x="2416" y="475126"/>
                  </a:lnTo>
                  <a:lnTo>
                    <a:pt x="0" y="437388"/>
                  </a:lnTo>
                  <a:close/>
                </a:path>
              </a:pathLst>
            </a:custGeom>
            <a:ln w="12192">
              <a:solidFill>
                <a:srgbClr val="E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882130" y="3782948"/>
            <a:ext cx="720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120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51636" y="5372506"/>
            <a:ext cx="60064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9857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İng. Alm. </a:t>
            </a:r>
            <a:r>
              <a:rPr sz="1800" spc="-5" dirty="0">
                <a:latin typeface="Calibri"/>
                <a:cs typeface="Calibri"/>
              </a:rPr>
              <a:t>Frnsz. Rusça ve </a:t>
            </a:r>
            <a:r>
              <a:rPr sz="1800" spc="-10" dirty="0">
                <a:latin typeface="Calibri"/>
                <a:cs typeface="Calibri"/>
              </a:rPr>
              <a:t>Arapça </a:t>
            </a:r>
            <a:r>
              <a:rPr sz="1800" spc="-5" dirty="0">
                <a:latin typeface="Calibri"/>
                <a:cs typeface="Calibri"/>
              </a:rPr>
              <a:t>Dillerinden </a:t>
            </a:r>
            <a:r>
              <a:rPr sz="1800" spc="-30" dirty="0">
                <a:latin typeface="Calibri"/>
                <a:cs typeface="Calibri"/>
              </a:rPr>
              <a:t>yapılır.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Aday </a:t>
            </a:r>
            <a:r>
              <a:rPr sz="1800" spc="-5" dirty="0">
                <a:latin typeface="Calibri"/>
                <a:cs typeface="Calibri"/>
              </a:rPr>
              <a:t>bu 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dilden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birini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seçerek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sınavına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girer.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dilin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tüm</a:t>
            </a:r>
            <a:r>
              <a:rPr sz="1800" spc="-5" dirty="0">
                <a:latin typeface="Calibri"/>
                <a:cs typeface="Calibri"/>
              </a:rPr>
              <a:t> lise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müfredatını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kapsamaktadır.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Beş</a:t>
            </a:r>
            <a:r>
              <a:rPr sz="1800" spc="-10" dirty="0">
                <a:latin typeface="Calibri"/>
                <a:cs typeface="Calibri"/>
              </a:rPr>
              <a:t> farklı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dilden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yapılacak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sınavda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tek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puanlama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sıra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olacaktır.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47" y="0"/>
            <a:ext cx="9150350" cy="998219"/>
            <a:chOff x="-3047" y="0"/>
            <a:chExt cx="9150350" cy="9982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9921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992505"/>
            </a:xfrm>
            <a:custGeom>
              <a:avLst/>
              <a:gdLst/>
              <a:ahLst/>
              <a:cxnLst/>
              <a:rect l="l" t="t" r="r" b="b"/>
              <a:pathLst>
                <a:path w="9144000" h="992505">
                  <a:moveTo>
                    <a:pt x="0" y="992124"/>
                  </a:moveTo>
                  <a:lnTo>
                    <a:pt x="9144000" y="9921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92124"/>
                  </a:lnTo>
                  <a:close/>
                </a:path>
              </a:pathLst>
            </a:custGeom>
            <a:ln w="6096">
              <a:solidFill>
                <a:srgbClr val="FFC3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2688" y="2845307"/>
            <a:ext cx="228600" cy="228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1288" y="3771900"/>
            <a:ext cx="228600" cy="2286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449067" y="278891"/>
            <a:ext cx="3949065" cy="768350"/>
            <a:chOff x="2449067" y="278891"/>
            <a:chExt cx="3949065" cy="76835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9067" y="278891"/>
              <a:ext cx="3948683" cy="7680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3800" y="710183"/>
              <a:ext cx="1232915" cy="201167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107947" y="1397508"/>
            <a:ext cx="7341234" cy="4470400"/>
            <a:chOff x="1107947" y="1397508"/>
            <a:chExt cx="7341234" cy="447040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7947" y="5242560"/>
              <a:ext cx="228600" cy="2286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52143" y="1397508"/>
              <a:ext cx="7297420" cy="4470400"/>
            </a:xfrm>
            <a:custGeom>
              <a:avLst/>
              <a:gdLst/>
              <a:ahLst/>
              <a:cxnLst/>
              <a:rect l="l" t="t" r="r" b="b"/>
              <a:pathLst>
                <a:path w="7297420" h="4470400">
                  <a:moveTo>
                    <a:pt x="7296911" y="0"/>
                  </a:moveTo>
                  <a:lnTo>
                    <a:pt x="0" y="0"/>
                  </a:lnTo>
                  <a:lnTo>
                    <a:pt x="0" y="4469892"/>
                  </a:lnTo>
                  <a:lnTo>
                    <a:pt x="7296911" y="4469892"/>
                  </a:lnTo>
                  <a:lnTo>
                    <a:pt x="72969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0827" y="1985772"/>
              <a:ext cx="4511040" cy="3742944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140075" y="1466214"/>
            <a:ext cx="333375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50" b="1" spc="-15" dirty="0">
                <a:solidFill>
                  <a:srgbClr val="000000"/>
                </a:solidFill>
                <a:latin typeface="Calibri"/>
                <a:cs typeface="Calibri"/>
              </a:rPr>
              <a:t>Yerleştirme</a:t>
            </a:r>
            <a:r>
              <a:rPr sz="215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000000"/>
                </a:solidFill>
                <a:latin typeface="Calibri"/>
                <a:cs typeface="Calibri"/>
              </a:rPr>
              <a:t>Puanı</a:t>
            </a:r>
            <a:r>
              <a:rPr sz="215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000000"/>
                </a:solidFill>
                <a:latin typeface="Calibri"/>
                <a:cs typeface="Calibri"/>
              </a:rPr>
              <a:t>Hesaplama</a:t>
            </a:r>
            <a:endParaRPr sz="215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28816" y="3338957"/>
            <a:ext cx="131445" cy="760730"/>
            <a:chOff x="6028816" y="3338957"/>
            <a:chExt cx="131445" cy="760730"/>
          </a:xfrm>
        </p:grpSpPr>
        <p:sp>
          <p:nvSpPr>
            <p:cNvPr id="16" name="object 16"/>
            <p:cNvSpPr/>
            <p:nvPr/>
          </p:nvSpPr>
          <p:spPr>
            <a:xfrm>
              <a:off x="6031991" y="3342132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124967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124967" y="124967"/>
                  </a:lnTo>
                  <a:lnTo>
                    <a:pt x="124967" y="0"/>
                  </a:lnTo>
                  <a:close/>
                </a:path>
              </a:pathLst>
            </a:custGeom>
            <a:solidFill>
              <a:srgbClr val="E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31991" y="3342132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0" y="124967"/>
                  </a:moveTo>
                  <a:lnTo>
                    <a:pt x="124967" y="124967"/>
                  </a:lnTo>
                  <a:lnTo>
                    <a:pt x="124967" y="0"/>
                  </a:lnTo>
                  <a:lnTo>
                    <a:pt x="0" y="0"/>
                  </a:lnTo>
                  <a:lnTo>
                    <a:pt x="0" y="124967"/>
                  </a:lnTo>
                  <a:close/>
                </a:path>
              </a:pathLst>
            </a:custGeom>
            <a:ln w="6096">
              <a:solidFill>
                <a:srgbClr val="A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31991" y="3970020"/>
              <a:ext cx="125095" cy="127000"/>
            </a:xfrm>
            <a:custGeom>
              <a:avLst/>
              <a:gdLst/>
              <a:ahLst/>
              <a:cxnLst/>
              <a:rect l="l" t="t" r="r" b="b"/>
              <a:pathLst>
                <a:path w="125095" h="127000">
                  <a:moveTo>
                    <a:pt x="124967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4967" y="126491"/>
                  </a:lnTo>
                  <a:lnTo>
                    <a:pt x="124967" y="0"/>
                  </a:lnTo>
                  <a:close/>
                </a:path>
              </a:pathLst>
            </a:custGeom>
            <a:solidFill>
              <a:srgbClr val="FFC3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31991" y="3970020"/>
              <a:ext cx="125095" cy="127000"/>
            </a:xfrm>
            <a:custGeom>
              <a:avLst/>
              <a:gdLst/>
              <a:ahLst/>
              <a:cxnLst/>
              <a:rect l="l" t="t" r="r" b="b"/>
              <a:pathLst>
                <a:path w="125095" h="127000">
                  <a:moveTo>
                    <a:pt x="0" y="126491"/>
                  </a:moveTo>
                  <a:lnTo>
                    <a:pt x="124967" y="126491"/>
                  </a:lnTo>
                  <a:lnTo>
                    <a:pt x="124967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6096">
              <a:solidFill>
                <a:srgbClr val="BB8F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216141" y="3229483"/>
            <a:ext cx="2117090" cy="92900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R="434975">
              <a:lnSpc>
                <a:spcPct val="101800"/>
              </a:lnSpc>
              <a:spcBef>
                <a:spcPts val="60"/>
              </a:spcBef>
            </a:pPr>
            <a:r>
              <a:rPr sz="1800" spc="-5" dirty="0">
                <a:latin typeface="Calibri"/>
                <a:cs typeface="Calibri"/>
              </a:rPr>
              <a:t>TEMEL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YETERLİLİK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TESTİ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r>
              <a:rPr sz="1800" dirty="0">
                <a:latin typeface="Calibri"/>
                <a:cs typeface="Calibri"/>
              </a:rPr>
              <a:t>ALAN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YETERLİLİK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TESTİ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52144" y="1397508"/>
            <a:ext cx="7297420" cy="4470400"/>
          </a:xfrm>
          <a:custGeom>
            <a:avLst/>
            <a:gdLst/>
            <a:ahLst/>
            <a:cxnLst/>
            <a:rect l="l" t="t" r="r" b="b"/>
            <a:pathLst>
              <a:path w="7297420" h="4470400">
                <a:moveTo>
                  <a:pt x="0" y="4469892"/>
                </a:moveTo>
                <a:lnTo>
                  <a:pt x="7296911" y="4469892"/>
                </a:lnTo>
                <a:lnTo>
                  <a:pt x="7296911" y="0"/>
                </a:lnTo>
                <a:lnTo>
                  <a:pt x="0" y="0"/>
                </a:lnTo>
                <a:lnTo>
                  <a:pt x="0" y="4469892"/>
                </a:lnTo>
                <a:close/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032380" y="3627501"/>
            <a:ext cx="913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%</a:t>
            </a:r>
            <a:r>
              <a:rPr sz="3600" b="1" spc="-9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60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12620" y="2878581"/>
            <a:ext cx="281622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9139" indent="-174625">
              <a:lnSpc>
                <a:spcPts val="1664"/>
              </a:lnSpc>
              <a:buSzPct val="112500"/>
              <a:buAutoNum type="romanUcPeriod"/>
              <a:tabLst>
                <a:tab pos="2009775" algn="l"/>
              </a:tabLst>
            </a:pPr>
            <a:r>
              <a:rPr sz="1600" b="1" spc="-5" dirty="0">
                <a:latin typeface="Calibri"/>
                <a:cs typeface="Calibri"/>
              </a:rPr>
              <a:t>OTURUM</a:t>
            </a:r>
            <a:endParaRPr sz="1600">
              <a:latin typeface="Calibri"/>
              <a:cs typeface="Calibri"/>
            </a:endParaRPr>
          </a:p>
          <a:p>
            <a:pPr marL="233045" indent="-233679">
              <a:lnSpc>
                <a:spcPts val="1764"/>
              </a:lnSpc>
              <a:buSzPct val="112500"/>
              <a:buAutoNum type="romanUcPeriod"/>
              <a:tabLst>
                <a:tab pos="233679" algn="l"/>
              </a:tabLst>
            </a:pPr>
            <a:r>
              <a:rPr sz="1600" b="1" spc="-5" dirty="0">
                <a:latin typeface="Calibri"/>
                <a:cs typeface="Calibri"/>
              </a:rPr>
              <a:t>OTURUM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68978" y="3269995"/>
            <a:ext cx="913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%</a:t>
            </a:r>
            <a:r>
              <a:rPr sz="3600" b="1" spc="-9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40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0389" y="1791081"/>
            <a:ext cx="25393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C1F36"/>
                </a:solidFill>
                <a:latin typeface="Calibri"/>
                <a:cs typeface="Calibri"/>
              </a:rPr>
              <a:t>TEMEL</a:t>
            </a:r>
            <a:r>
              <a:rPr sz="2000" b="1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C1F36"/>
                </a:solidFill>
                <a:latin typeface="Calibri"/>
                <a:cs typeface="Calibri"/>
              </a:rPr>
              <a:t>YETERLİLİK</a:t>
            </a:r>
            <a:r>
              <a:rPr sz="2000" b="1" spc="-3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C1F36"/>
                </a:solidFill>
                <a:latin typeface="Calibri"/>
                <a:cs typeface="Calibri"/>
              </a:rPr>
              <a:t>TESTİ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91867" y="2907792"/>
            <a:ext cx="2830195" cy="1804670"/>
            <a:chOff x="1991867" y="2907792"/>
            <a:chExt cx="2830195" cy="1804670"/>
          </a:xfrm>
        </p:grpSpPr>
        <p:sp>
          <p:nvSpPr>
            <p:cNvPr id="4" name="object 4"/>
            <p:cNvSpPr/>
            <p:nvPr/>
          </p:nvSpPr>
          <p:spPr>
            <a:xfrm>
              <a:off x="1991867" y="2907792"/>
              <a:ext cx="2482850" cy="391795"/>
            </a:xfrm>
            <a:custGeom>
              <a:avLst/>
              <a:gdLst/>
              <a:ahLst/>
              <a:cxnLst/>
              <a:rect l="l" t="t" r="r" b="b"/>
              <a:pathLst>
                <a:path w="2482850" h="391795">
                  <a:moveTo>
                    <a:pt x="2286761" y="0"/>
                  </a:moveTo>
                  <a:lnTo>
                    <a:pt x="0" y="0"/>
                  </a:lnTo>
                  <a:lnTo>
                    <a:pt x="0" y="391668"/>
                  </a:lnTo>
                  <a:lnTo>
                    <a:pt x="2286761" y="391668"/>
                  </a:lnTo>
                  <a:lnTo>
                    <a:pt x="2482596" y="195834"/>
                  </a:lnTo>
                  <a:lnTo>
                    <a:pt x="2286761" y="0"/>
                  </a:lnTo>
                  <a:close/>
                </a:path>
              </a:pathLst>
            </a:custGeom>
            <a:solidFill>
              <a:srgbClr val="E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02763" y="3386328"/>
              <a:ext cx="2481580" cy="391795"/>
            </a:xfrm>
            <a:custGeom>
              <a:avLst/>
              <a:gdLst/>
              <a:ahLst/>
              <a:cxnLst/>
              <a:rect l="l" t="t" r="r" b="b"/>
              <a:pathLst>
                <a:path w="2481579" h="391795">
                  <a:moveTo>
                    <a:pt x="2285238" y="0"/>
                  </a:moveTo>
                  <a:lnTo>
                    <a:pt x="0" y="0"/>
                  </a:lnTo>
                  <a:lnTo>
                    <a:pt x="0" y="391668"/>
                  </a:lnTo>
                  <a:lnTo>
                    <a:pt x="2285238" y="391668"/>
                  </a:lnTo>
                  <a:lnTo>
                    <a:pt x="2481072" y="195834"/>
                  </a:lnTo>
                  <a:lnTo>
                    <a:pt x="2285238" y="0"/>
                  </a:lnTo>
                  <a:close/>
                </a:path>
              </a:pathLst>
            </a:custGeom>
            <a:solidFill>
              <a:srgbClr val="FFC3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0863" y="3858768"/>
              <a:ext cx="2481580" cy="391795"/>
            </a:xfrm>
            <a:custGeom>
              <a:avLst/>
              <a:gdLst/>
              <a:ahLst/>
              <a:cxnLst/>
              <a:rect l="l" t="t" r="r" b="b"/>
              <a:pathLst>
                <a:path w="2481579" h="391795">
                  <a:moveTo>
                    <a:pt x="2285238" y="0"/>
                  </a:moveTo>
                  <a:lnTo>
                    <a:pt x="0" y="0"/>
                  </a:lnTo>
                  <a:lnTo>
                    <a:pt x="0" y="391667"/>
                  </a:lnTo>
                  <a:lnTo>
                    <a:pt x="2285238" y="391667"/>
                  </a:lnTo>
                  <a:lnTo>
                    <a:pt x="2481072" y="195833"/>
                  </a:lnTo>
                  <a:lnTo>
                    <a:pt x="2285238" y="0"/>
                  </a:lnTo>
                  <a:close/>
                </a:path>
              </a:pathLst>
            </a:custGeom>
            <a:solidFill>
              <a:srgbClr val="6CA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25395" y="4320540"/>
              <a:ext cx="2482850" cy="391795"/>
            </a:xfrm>
            <a:custGeom>
              <a:avLst/>
              <a:gdLst/>
              <a:ahLst/>
              <a:cxnLst/>
              <a:rect l="l" t="t" r="r" b="b"/>
              <a:pathLst>
                <a:path w="2482850" h="391795">
                  <a:moveTo>
                    <a:pt x="2286762" y="0"/>
                  </a:moveTo>
                  <a:lnTo>
                    <a:pt x="0" y="0"/>
                  </a:lnTo>
                  <a:lnTo>
                    <a:pt x="0" y="391668"/>
                  </a:lnTo>
                  <a:lnTo>
                    <a:pt x="2286762" y="391668"/>
                  </a:lnTo>
                  <a:lnTo>
                    <a:pt x="2482596" y="195834"/>
                  </a:lnTo>
                  <a:lnTo>
                    <a:pt x="2286762" y="0"/>
                  </a:lnTo>
                  <a:close/>
                </a:path>
              </a:pathLst>
            </a:custGeom>
            <a:solidFill>
              <a:srgbClr val="00E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41473" y="2928873"/>
            <a:ext cx="1675130" cy="1707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Fen</a:t>
            </a:r>
            <a:r>
              <a:rPr sz="16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Bilimleri</a:t>
            </a:r>
            <a:endParaRPr sz="1600">
              <a:latin typeface="Arial Black"/>
              <a:cs typeface="Arial Black"/>
            </a:endParaRPr>
          </a:p>
          <a:p>
            <a:pPr marL="342900">
              <a:lnSpc>
                <a:spcPct val="100000"/>
              </a:lnSpc>
              <a:spcBef>
                <a:spcPts val="1830"/>
              </a:spcBef>
            </a:pP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Matematik</a:t>
            </a:r>
            <a:endParaRPr sz="1600">
              <a:latin typeface="Arial Black"/>
              <a:cs typeface="Arial Black"/>
            </a:endParaRPr>
          </a:p>
          <a:p>
            <a:pPr marL="333375">
              <a:lnSpc>
                <a:spcPct val="100000"/>
              </a:lnSpc>
              <a:spcBef>
                <a:spcPts val="1835"/>
              </a:spcBef>
            </a:pP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Türkçe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Sosyal</a:t>
            </a:r>
            <a:r>
              <a:rPr sz="16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Bilimler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60875" y="2703789"/>
            <a:ext cx="1106170" cy="201676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17</a:t>
            </a:r>
            <a:endParaRPr sz="2800">
              <a:latin typeface="Calibri"/>
              <a:cs typeface="Calibri"/>
            </a:endParaRPr>
          </a:p>
          <a:p>
            <a:pPr marL="288925">
              <a:lnSpc>
                <a:spcPct val="100000"/>
              </a:lnSpc>
              <a:spcBef>
                <a:spcPts val="690"/>
              </a:spcBef>
            </a:pPr>
            <a:r>
              <a:rPr sz="2800" b="1" spc="-5" dirty="0">
                <a:solidFill>
                  <a:srgbClr val="C79500"/>
                </a:solidFill>
                <a:latin typeface="Calibri"/>
                <a:cs typeface="Calibri"/>
              </a:rPr>
              <a:t>%</a:t>
            </a:r>
            <a:r>
              <a:rPr sz="2800" b="1" spc="-45" dirty="0">
                <a:solidFill>
                  <a:srgbClr val="C795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79500"/>
                </a:solidFill>
                <a:latin typeface="Calibri"/>
                <a:cs typeface="Calibri"/>
              </a:rPr>
              <a:t>33</a:t>
            </a:r>
            <a:endParaRPr sz="28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  <a:spcBef>
                <a:spcPts val="244"/>
              </a:spcBef>
            </a:pPr>
            <a:r>
              <a:rPr sz="2800" b="1" spc="-5" dirty="0">
                <a:solidFill>
                  <a:srgbClr val="527E21"/>
                </a:solidFill>
                <a:latin typeface="Calibri"/>
                <a:cs typeface="Calibri"/>
              </a:rPr>
              <a:t>%</a:t>
            </a:r>
            <a:r>
              <a:rPr sz="2800" b="1" spc="-85" dirty="0">
                <a:solidFill>
                  <a:srgbClr val="527E2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527E21"/>
                </a:solidFill>
                <a:latin typeface="Calibri"/>
                <a:cs typeface="Calibri"/>
              </a:rPr>
              <a:t>33</a:t>
            </a:r>
            <a:endParaRPr sz="2800">
              <a:latin typeface="Calibri"/>
              <a:cs typeface="Calibri"/>
            </a:endParaRPr>
          </a:p>
          <a:p>
            <a:pPr marL="60325">
              <a:lnSpc>
                <a:spcPct val="100000"/>
              </a:lnSpc>
              <a:spcBef>
                <a:spcPts val="615"/>
              </a:spcBef>
            </a:pPr>
            <a:r>
              <a:rPr sz="2800" b="1" spc="-5" dirty="0">
                <a:solidFill>
                  <a:srgbClr val="00AC4F"/>
                </a:solidFill>
                <a:latin typeface="Calibri"/>
                <a:cs typeface="Calibri"/>
              </a:rPr>
              <a:t>%</a:t>
            </a:r>
            <a:r>
              <a:rPr sz="2800" b="1" spc="-45" dirty="0">
                <a:solidFill>
                  <a:srgbClr val="00AC4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AC4F"/>
                </a:solidFill>
                <a:latin typeface="Calibri"/>
                <a:cs typeface="Calibri"/>
              </a:rPr>
              <a:t>17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3047" y="0"/>
            <a:ext cx="9150350" cy="998219"/>
            <a:chOff x="-3047" y="0"/>
            <a:chExt cx="9150350" cy="998219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9921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0"/>
              <a:ext cx="9144000" cy="992505"/>
            </a:xfrm>
            <a:custGeom>
              <a:avLst/>
              <a:gdLst/>
              <a:ahLst/>
              <a:cxnLst/>
              <a:rect l="l" t="t" r="r" b="b"/>
              <a:pathLst>
                <a:path w="9144000" h="992505">
                  <a:moveTo>
                    <a:pt x="0" y="992124"/>
                  </a:moveTo>
                  <a:lnTo>
                    <a:pt x="9144000" y="9921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92124"/>
                  </a:lnTo>
                  <a:close/>
                </a:path>
              </a:pathLst>
            </a:custGeom>
            <a:ln w="6096">
              <a:solidFill>
                <a:srgbClr val="FFC3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0292" y="146304"/>
              <a:ext cx="1150619" cy="7559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8416" y="659892"/>
              <a:ext cx="2095500" cy="202691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19215" y="2278351"/>
            <a:ext cx="2877311" cy="2589304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312420" y="2502407"/>
            <a:ext cx="2472055" cy="2468880"/>
          </a:xfrm>
          <a:custGeom>
            <a:avLst/>
            <a:gdLst/>
            <a:ahLst/>
            <a:cxnLst/>
            <a:rect l="l" t="t" r="r" b="b"/>
            <a:pathLst>
              <a:path w="2472055" h="2468879">
                <a:moveTo>
                  <a:pt x="1235964" y="0"/>
                </a:moveTo>
                <a:lnTo>
                  <a:pt x="1187432" y="934"/>
                </a:lnTo>
                <a:lnTo>
                  <a:pt x="1139374" y="3714"/>
                </a:lnTo>
                <a:lnTo>
                  <a:pt x="1091825" y="8305"/>
                </a:lnTo>
                <a:lnTo>
                  <a:pt x="1044818" y="14673"/>
                </a:lnTo>
                <a:lnTo>
                  <a:pt x="998388" y="22784"/>
                </a:lnTo>
                <a:lnTo>
                  <a:pt x="952570" y="32603"/>
                </a:lnTo>
                <a:lnTo>
                  <a:pt x="907397" y="44097"/>
                </a:lnTo>
                <a:lnTo>
                  <a:pt x="862904" y="57230"/>
                </a:lnTo>
                <a:lnTo>
                  <a:pt x="819126" y="71969"/>
                </a:lnTo>
                <a:lnTo>
                  <a:pt x="776096" y="88278"/>
                </a:lnTo>
                <a:lnTo>
                  <a:pt x="733849" y="106125"/>
                </a:lnTo>
                <a:lnTo>
                  <a:pt x="692420" y="125474"/>
                </a:lnTo>
                <a:lnTo>
                  <a:pt x="651842" y="146291"/>
                </a:lnTo>
                <a:lnTo>
                  <a:pt x="612151" y="168543"/>
                </a:lnTo>
                <a:lnTo>
                  <a:pt x="573380" y="192193"/>
                </a:lnTo>
                <a:lnTo>
                  <a:pt x="535564" y="217210"/>
                </a:lnTo>
                <a:lnTo>
                  <a:pt x="498737" y="243557"/>
                </a:lnTo>
                <a:lnTo>
                  <a:pt x="462933" y="271200"/>
                </a:lnTo>
                <a:lnTo>
                  <a:pt x="428187" y="300107"/>
                </a:lnTo>
                <a:lnTo>
                  <a:pt x="394534" y="330241"/>
                </a:lnTo>
                <a:lnTo>
                  <a:pt x="362007" y="361569"/>
                </a:lnTo>
                <a:lnTo>
                  <a:pt x="330641" y="394056"/>
                </a:lnTo>
                <a:lnTo>
                  <a:pt x="300470" y="427668"/>
                </a:lnTo>
                <a:lnTo>
                  <a:pt x="271528" y="462371"/>
                </a:lnTo>
                <a:lnTo>
                  <a:pt x="243851" y="498131"/>
                </a:lnTo>
                <a:lnTo>
                  <a:pt x="217472" y="534913"/>
                </a:lnTo>
                <a:lnTo>
                  <a:pt x="192425" y="572682"/>
                </a:lnTo>
                <a:lnTo>
                  <a:pt x="168746" y="611406"/>
                </a:lnTo>
                <a:lnTo>
                  <a:pt x="146468" y="651048"/>
                </a:lnTo>
                <a:lnTo>
                  <a:pt x="125625" y="691576"/>
                </a:lnTo>
                <a:lnTo>
                  <a:pt x="106253" y="732954"/>
                </a:lnTo>
                <a:lnTo>
                  <a:pt x="88384" y="775148"/>
                </a:lnTo>
                <a:lnTo>
                  <a:pt x="72055" y="818124"/>
                </a:lnTo>
                <a:lnTo>
                  <a:pt x="57299" y="861848"/>
                </a:lnTo>
                <a:lnTo>
                  <a:pt x="44150" y="906286"/>
                </a:lnTo>
                <a:lnTo>
                  <a:pt x="32642" y="951402"/>
                </a:lnTo>
                <a:lnTo>
                  <a:pt x="22811" y="997163"/>
                </a:lnTo>
                <a:lnTo>
                  <a:pt x="14691" y="1043535"/>
                </a:lnTo>
                <a:lnTo>
                  <a:pt x="8315" y="1090483"/>
                </a:lnTo>
                <a:lnTo>
                  <a:pt x="3718" y="1137972"/>
                </a:lnTo>
                <a:lnTo>
                  <a:pt x="935" y="1185969"/>
                </a:lnTo>
                <a:lnTo>
                  <a:pt x="0" y="1234439"/>
                </a:lnTo>
                <a:lnTo>
                  <a:pt x="935" y="1282910"/>
                </a:lnTo>
                <a:lnTo>
                  <a:pt x="3718" y="1330907"/>
                </a:lnTo>
                <a:lnTo>
                  <a:pt x="8315" y="1378396"/>
                </a:lnTo>
                <a:lnTo>
                  <a:pt x="14691" y="1425344"/>
                </a:lnTo>
                <a:lnTo>
                  <a:pt x="22811" y="1471716"/>
                </a:lnTo>
                <a:lnTo>
                  <a:pt x="32642" y="1517477"/>
                </a:lnTo>
                <a:lnTo>
                  <a:pt x="44150" y="1562593"/>
                </a:lnTo>
                <a:lnTo>
                  <a:pt x="57299" y="1607031"/>
                </a:lnTo>
                <a:lnTo>
                  <a:pt x="72055" y="1650755"/>
                </a:lnTo>
                <a:lnTo>
                  <a:pt x="88384" y="1693731"/>
                </a:lnTo>
                <a:lnTo>
                  <a:pt x="106253" y="1735925"/>
                </a:lnTo>
                <a:lnTo>
                  <a:pt x="125625" y="1777303"/>
                </a:lnTo>
                <a:lnTo>
                  <a:pt x="146468" y="1817831"/>
                </a:lnTo>
                <a:lnTo>
                  <a:pt x="168746" y="1857473"/>
                </a:lnTo>
                <a:lnTo>
                  <a:pt x="192425" y="1896197"/>
                </a:lnTo>
                <a:lnTo>
                  <a:pt x="217472" y="1933966"/>
                </a:lnTo>
                <a:lnTo>
                  <a:pt x="243851" y="1970748"/>
                </a:lnTo>
                <a:lnTo>
                  <a:pt x="271528" y="2006508"/>
                </a:lnTo>
                <a:lnTo>
                  <a:pt x="300470" y="2041211"/>
                </a:lnTo>
                <a:lnTo>
                  <a:pt x="330641" y="2074823"/>
                </a:lnTo>
                <a:lnTo>
                  <a:pt x="362007" y="2107310"/>
                </a:lnTo>
                <a:lnTo>
                  <a:pt x="394534" y="2138638"/>
                </a:lnTo>
                <a:lnTo>
                  <a:pt x="428187" y="2168772"/>
                </a:lnTo>
                <a:lnTo>
                  <a:pt x="462933" y="2197679"/>
                </a:lnTo>
                <a:lnTo>
                  <a:pt x="498737" y="2225322"/>
                </a:lnTo>
                <a:lnTo>
                  <a:pt x="535564" y="2251669"/>
                </a:lnTo>
                <a:lnTo>
                  <a:pt x="573380" y="2276686"/>
                </a:lnTo>
                <a:lnTo>
                  <a:pt x="612151" y="2300336"/>
                </a:lnTo>
                <a:lnTo>
                  <a:pt x="651842" y="2322588"/>
                </a:lnTo>
                <a:lnTo>
                  <a:pt x="692420" y="2343405"/>
                </a:lnTo>
                <a:lnTo>
                  <a:pt x="733849" y="2362754"/>
                </a:lnTo>
                <a:lnTo>
                  <a:pt x="776096" y="2380601"/>
                </a:lnTo>
                <a:lnTo>
                  <a:pt x="819126" y="2396910"/>
                </a:lnTo>
                <a:lnTo>
                  <a:pt x="862904" y="2411649"/>
                </a:lnTo>
                <a:lnTo>
                  <a:pt x="907397" y="2424782"/>
                </a:lnTo>
                <a:lnTo>
                  <a:pt x="952570" y="2436276"/>
                </a:lnTo>
                <a:lnTo>
                  <a:pt x="998388" y="2446095"/>
                </a:lnTo>
                <a:lnTo>
                  <a:pt x="1044818" y="2454206"/>
                </a:lnTo>
                <a:lnTo>
                  <a:pt x="1091825" y="2460574"/>
                </a:lnTo>
                <a:lnTo>
                  <a:pt x="1139374" y="2465165"/>
                </a:lnTo>
                <a:lnTo>
                  <a:pt x="1187432" y="2467945"/>
                </a:lnTo>
                <a:lnTo>
                  <a:pt x="1235964" y="2468879"/>
                </a:lnTo>
                <a:lnTo>
                  <a:pt x="1284497" y="2467945"/>
                </a:lnTo>
                <a:lnTo>
                  <a:pt x="1332556" y="2465165"/>
                </a:lnTo>
                <a:lnTo>
                  <a:pt x="1380107" y="2460574"/>
                </a:lnTo>
                <a:lnTo>
                  <a:pt x="1427115" y="2454206"/>
                </a:lnTo>
                <a:lnTo>
                  <a:pt x="1473546" y="2446095"/>
                </a:lnTo>
                <a:lnTo>
                  <a:pt x="1519365" y="2436276"/>
                </a:lnTo>
                <a:lnTo>
                  <a:pt x="1564539" y="2424782"/>
                </a:lnTo>
                <a:lnTo>
                  <a:pt x="1609032" y="2411649"/>
                </a:lnTo>
                <a:lnTo>
                  <a:pt x="1652812" y="2396910"/>
                </a:lnTo>
                <a:lnTo>
                  <a:pt x="1695842" y="2380601"/>
                </a:lnTo>
                <a:lnTo>
                  <a:pt x="1738089" y="2362754"/>
                </a:lnTo>
                <a:lnTo>
                  <a:pt x="1779518" y="2343405"/>
                </a:lnTo>
                <a:lnTo>
                  <a:pt x="1820096" y="2322588"/>
                </a:lnTo>
                <a:lnTo>
                  <a:pt x="1859787" y="2300336"/>
                </a:lnTo>
                <a:lnTo>
                  <a:pt x="1898558" y="2276686"/>
                </a:lnTo>
                <a:lnTo>
                  <a:pt x="1936375" y="2251669"/>
                </a:lnTo>
                <a:lnTo>
                  <a:pt x="1973201" y="2225322"/>
                </a:lnTo>
                <a:lnTo>
                  <a:pt x="2009005" y="2197679"/>
                </a:lnTo>
                <a:lnTo>
                  <a:pt x="2043750" y="2168772"/>
                </a:lnTo>
                <a:lnTo>
                  <a:pt x="2077403" y="2138638"/>
                </a:lnTo>
                <a:lnTo>
                  <a:pt x="2109930" y="2107310"/>
                </a:lnTo>
                <a:lnTo>
                  <a:pt x="2141296" y="2074823"/>
                </a:lnTo>
                <a:lnTo>
                  <a:pt x="2171466" y="2041211"/>
                </a:lnTo>
                <a:lnTo>
                  <a:pt x="2200407" y="2006508"/>
                </a:lnTo>
                <a:lnTo>
                  <a:pt x="2228084" y="1970748"/>
                </a:lnTo>
                <a:lnTo>
                  <a:pt x="2254462" y="1933966"/>
                </a:lnTo>
                <a:lnTo>
                  <a:pt x="2279508" y="1896197"/>
                </a:lnTo>
                <a:lnTo>
                  <a:pt x="2303187" y="1857473"/>
                </a:lnTo>
                <a:lnTo>
                  <a:pt x="2325464" y="1817831"/>
                </a:lnTo>
                <a:lnTo>
                  <a:pt x="2346306" y="1777303"/>
                </a:lnTo>
                <a:lnTo>
                  <a:pt x="2365678" y="1735925"/>
                </a:lnTo>
                <a:lnTo>
                  <a:pt x="2383546" y="1693731"/>
                </a:lnTo>
                <a:lnTo>
                  <a:pt x="2399875" y="1650755"/>
                </a:lnTo>
                <a:lnTo>
                  <a:pt x="2414631" y="1607031"/>
                </a:lnTo>
                <a:lnTo>
                  <a:pt x="2427779" y="1562593"/>
                </a:lnTo>
                <a:lnTo>
                  <a:pt x="2439286" y="1517477"/>
                </a:lnTo>
                <a:lnTo>
                  <a:pt x="2449117" y="1471716"/>
                </a:lnTo>
                <a:lnTo>
                  <a:pt x="2457237" y="1425344"/>
                </a:lnTo>
                <a:lnTo>
                  <a:pt x="2463613" y="1378396"/>
                </a:lnTo>
                <a:lnTo>
                  <a:pt x="2468209" y="1330907"/>
                </a:lnTo>
                <a:lnTo>
                  <a:pt x="2470992" y="1282910"/>
                </a:lnTo>
                <a:lnTo>
                  <a:pt x="2471928" y="1234439"/>
                </a:lnTo>
                <a:lnTo>
                  <a:pt x="2470992" y="1185969"/>
                </a:lnTo>
                <a:lnTo>
                  <a:pt x="2468209" y="1137972"/>
                </a:lnTo>
                <a:lnTo>
                  <a:pt x="2463613" y="1090483"/>
                </a:lnTo>
                <a:lnTo>
                  <a:pt x="2457237" y="1043535"/>
                </a:lnTo>
                <a:lnTo>
                  <a:pt x="2449117" y="997163"/>
                </a:lnTo>
                <a:lnTo>
                  <a:pt x="2439286" y="951402"/>
                </a:lnTo>
                <a:lnTo>
                  <a:pt x="2427779" y="906286"/>
                </a:lnTo>
                <a:lnTo>
                  <a:pt x="2414631" y="861848"/>
                </a:lnTo>
                <a:lnTo>
                  <a:pt x="2399875" y="818124"/>
                </a:lnTo>
                <a:lnTo>
                  <a:pt x="2383546" y="775148"/>
                </a:lnTo>
                <a:lnTo>
                  <a:pt x="2365678" y="732954"/>
                </a:lnTo>
                <a:lnTo>
                  <a:pt x="2346306" y="691576"/>
                </a:lnTo>
                <a:lnTo>
                  <a:pt x="2325464" y="651048"/>
                </a:lnTo>
                <a:lnTo>
                  <a:pt x="2303187" y="611406"/>
                </a:lnTo>
                <a:lnTo>
                  <a:pt x="2279508" y="572682"/>
                </a:lnTo>
                <a:lnTo>
                  <a:pt x="2254462" y="534913"/>
                </a:lnTo>
                <a:lnTo>
                  <a:pt x="2228084" y="498131"/>
                </a:lnTo>
                <a:lnTo>
                  <a:pt x="2200407" y="462371"/>
                </a:lnTo>
                <a:lnTo>
                  <a:pt x="2171466" y="427668"/>
                </a:lnTo>
                <a:lnTo>
                  <a:pt x="2141296" y="394056"/>
                </a:lnTo>
                <a:lnTo>
                  <a:pt x="2109930" y="361568"/>
                </a:lnTo>
                <a:lnTo>
                  <a:pt x="2077403" y="330241"/>
                </a:lnTo>
                <a:lnTo>
                  <a:pt x="2043750" y="300107"/>
                </a:lnTo>
                <a:lnTo>
                  <a:pt x="2009005" y="271200"/>
                </a:lnTo>
                <a:lnTo>
                  <a:pt x="1973201" y="243557"/>
                </a:lnTo>
                <a:lnTo>
                  <a:pt x="1936375" y="217210"/>
                </a:lnTo>
                <a:lnTo>
                  <a:pt x="1898558" y="192193"/>
                </a:lnTo>
                <a:lnTo>
                  <a:pt x="1859787" y="168543"/>
                </a:lnTo>
                <a:lnTo>
                  <a:pt x="1820096" y="146291"/>
                </a:lnTo>
                <a:lnTo>
                  <a:pt x="1779518" y="125474"/>
                </a:lnTo>
                <a:lnTo>
                  <a:pt x="1738089" y="106125"/>
                </a:lnTo>
                <a:lnTo>
                  <a:pt x="1695842" y="88278"/>
                </a:lnTo>
                <a:lnTo>
                  <a:pt x="1652812" y="71969"/>
                </a:lnTo>
                <a:lnTo>
                  <a:pt x="1609032" y="57230"/>
                </a:lnTo>
                <a:lnTo>
                  <a:pt x="1564539" y="44097"/>
                </a:lnTo>
                <a:lnTo>
                  <a:pt x="1519365" y="32603"/>
                </a:lnTo>
                <a:lnTo>
                  <a:pt x="1473546" y="22784"/>
                </a:lnTo>
                <a:lnTo>
                  <a:pt x="1427115" y="14673"/>
                </a:lnTo>
                <a:lnTo>
                  <a:pt x="1380107" y="8305"/>
                </a:lnTo>
                <a:lnTo>
                  <a:pt x="1332556" y="3714"/>
                </a:lnTo>
                <a:lnTo>
                  <a:pt x="1284497" y="934"/>
                </a:lnTo>
                <a:lnTo>
                  <a:pt x="1235964" y="0"/>
                </a:lnTo>
                <a:close/>
              </a:path>
            </a:pathLst>
          </a:custGeom>
          <a:solidFill>
            <a:srgbClr val="174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3132" y="2803982"/>
            <a:ext cx="1439545" cy="195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100"/>
              </a:spcBef>
            </a:pPr>
            <a:r>
              <a:rPr sz="5400" spc="-615" dirty="0">
                <a:solidFill>
                  <a:srgbClr val="FFC30A"/>
                </a:solidFill>
                <a:latin typeface="Microsoft Sans Serif"/>
                <a:cs typeface="Microsoft Sans Serif"/>
              </a:rPr>
              <a:t>TYT</a:t>
            </a:r>
            <a:endParaRPr sz="5400">
              <a:latin typeface="Microsoft Sans Serif"/>
              <a:cs typeface="Microsoft Sans Serif"/>
            </a:endParaRPr>
          </a:p>
          <a:p>
            <a:pPr marL="9525" algn="ctr">
              <a:lnSpc>
                <a:spcPct val="100000"/>
              </a:lnSpc>
              <a:spcBef>
                <a:spcPts val="60"/>
              </a:spcBef>
            </a:pPr>
            <a:r>
              <a:rPr sz="240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TEMEL</a:t>
            </a:r>
            <a:endParaRPr sz="2400">
              <a:latin typeface="Microsoft Sans Serif"/>
              <a:cs typeface="Microsoft Sans Serif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TE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LİLİK 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TESTİ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9663" y="1748027"/>
            <a:ext cx="4063365" cy="4063365"/>
            <a:chOff x="359663" y="1748027"/>
            <a:chExt cx="4063365" cy="4063365"/>
          </a:xfrm>
        </p:grpSpPr>
        <p:sp>
          <p:nvSpPr>
            <p:cNvPr id="3" name="object 3"/>
            <p:cNvSpPr/>
            <p:nvPr/>
          </p:nvSpPr>
          <p:spPr>
            <a:xfrm>
              <a:off x="359663" y="1748027"/>
              <a:ext cx="4063365" cy="4063365"/>
            </a:xfrm>
            <a:custGeom>
              <a:avLst/>
              <a:gdLst/>
              <a:ahLst/>
              <a:cxnLst/>
              <a:rect l="l" t="t" r="r" b="b"/>
              <a:pathLst>
                <a:path w="4063365" h="4063365">
                  <a:moveTo>
                    <a:pt x="2031492" y="0"/>
                  </a:moveTo>
                  <a:lnTo>
                    <a:pt x="1868932" y="203200"/>
                  </a:lnTo>
                  <a:lnTo>
                    <a:pt x="1990852" y="203200"/>
                  </a:lnTo>
                  <a:lnTo>
                    <a:pt x="1990852" y="1990852"/>
                  </a:lnTo>
                  <a:lnTo>
                    <a:pt x="203149" y="1990852"/>
                  </a:lnTo>
                  <a:lnTo>
                    <a:pt x="203149" y="1868932"/>
                  </a:lnTo>
                  <a:lnTo>
                    <a:pt x="0" y="2031492"/>
                  </a:lnTo>
                  <a:lnTo>
                    <a:pt x="203149" y="2194052"/>
                  </a:lnTo>
                  <a:lnTo>
                    <a:pt x="203149" y="2072132"/>
                  </a:lnTo>
                  <a:lnTo>
                    <a:pt x="1990852" y="2072132"/>
                  </a:lnTo>
                  <a:lnTo>
                    <a:pt x="1990852" y="3859834"/>
                  </a:lnTo>
                  <a:lnTo>
                    <a:pt x="1868932" y="3859834"/>
                  </a:lnTo>
                  <a:lnTo>
                    <a:pt x="2031492" y="4062984"/>
                  </a:lnTo>
                  <a:lnTo>
                    <a:pt x="2194052" y="3859834"/>
                  </a:lnTo>
                  <a:lnTo>
                    <a:pt x="2072132" y="3859834"/>
                  </a:lnTo>
                  <a:lnTo>
                    <a:pt x="2072132" y="2072132"/>
                  </a:lnTo>
                  <a:lnTo>
                    <a:pt x="3859784" y="2072132"/>
                  </a:lnTo>
                  <a:lnTo>
                    <a:pt x="3859784" y="2194052"/>
                  </a:lnTo>
                  <a:lnTo>
                    <a:pt x="4062984" y="2031492"/>
                  </a:lnTo>
                  <a:lnTo>
                    <a:pt x="3859784" y="1868932"/>
                  </a:lnTo>
                  <a:lnTo>
                    <a:pt x="3859784" y="1990852"/>
                  </a:lnTo>
                  <a:lnTo>
                    <a:pt x="2072132" y="1990852"/>
                  </a:lnTo>
                  <a:lnTo>
                    <a:pt x="2072132" y="203200"/>
                  </a:lnTo>
                  <a:lnTo>
                    <a:pt x="2194052" y="203200"/>
                  </a:lnTo>
                  <a:lnTo>
                    <a:pt x="2031492" y="0"/>
                  </a:lnTo>
                  <a:close/>
                </a:path>
              </a:pathLst>
            </a:custGeom>
            <a:solidFill>
              <a:srgbClr val="0C1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3315" y="2011679"/>
              <a:ext cx="1626235" cy="1626235"/>
            </a:xfrm>
            <a:custGeom>
              <a:avLst/>
              <a:gdLst/>
              <a:ahLst/>
              <a:cxnLst/>
              <a:rect l="l" t="t" r="r" b="b"/>
              <a:pathLst>
                <a:path w="1626235" h="1626235">
                  <a:moveTo>
                    <a:pt x="1355090" y="0"/>
                  </a:moveTo>
                  <a:lnTo>
                    <a:pt x="271018" y="0"/>
                  </a:lnTo>
                  <a:lnTo>
                    <a:pt x="222301" y="4364"/>
                  </a:lnTo>
                  <a:lnTo>
                    <a:pt x="176449" y="16949"/>
                  </a:lnTo>
                  <a:lnTo>
                    <a:pt x="134228" y="36989"/>
                  </a:lnTo>
                  <a:lnTo>
                    <a:pt x="96403" y="63722"/>
                  </a:lnTo>
                  <a:lnTo>
                    <a:pt x="63739" y="96382"/>
                  </a:lnTo>
                  <a:lnTo>
                    <a:pt x="37001" y="134206"/>
                  </a:lnTo>
                  <a:lnTo>
                    <a:pt x="16955" y="176429"/>
                  </a:lnTo>
                  <a:lnTo>
                    <a:pt x="4366" y="222287"/>
                  </a:lnTo>
                  <a:lnTo>
                    <a:pt x="0" y="271018"/>
                  </a:lnTo>
                  <a:lnTo>
                    <a:pt x="0" y="1355090"/>
                  </a:lnTo>
                  <a:lnTo>
                    <a:pt x="4366" y="1403820"/>
                  </a:lnTo>
                  <a:lnTo>
                    <a:pt x="16955" y="1449678"/>
                  </a:lnTo>
                  <a:lnTo>
                    <a:pt x="37001" y="1491901"/>
                  </a:lnTo>
                  <a:lnTo>
                    <a:pt x="63739" y="1529725"/>
                  </a:lnTo>
                  <a:lnTo>
                    <a:pt x="96403" y="1562385"/>
                  </a:lnTo>
                  <a:lnTo>
                    <a:pt x="134228" y="1589118"/>
                  </a:lnTo>
                  <a:lnTo>
                    <a:pt x="176449" y="1609158"/>
                  </a:lnTo>
                  <a:lnTo>
                    <a:pt x="222301" y="1621743"/>
                  </a:lnTo>
                  <a:lnTo>
                    <a:pt x="271018" y="1626108"/>
                  </a:lnTo>
                  <a:lnTo>
                    <a:pt x="1355090" y="1626108"/>
                  </a:lnTo>
                  <a:lnTo>
                    <a:pt x="1403820" y="1621743"/>
                  </a:lnTo>
                  <a:lnTo>
                    <a:pt x="1449678" y="1609158"/>
                  </a:lnTo>
                  <a:lnTo>
                    <a:pt x="1491901" y="1589118"/>
                  </a:lnTo>
                  <a:lnTo>
                    <a:pt x="1529725" y="1562385"/>
                  </a:lnTo>
                  <a:lnTo>
                    <a:pt x="1562385" y="1529725"/>
                  </a:lnTo>
                  <a:lnTo>
                    <a:pt x="1589118" y="1491901"/>
                  </a:lnTo>
                  <a:lnTo>
                    <a:pt x="1609158" y="1449678"/>
                  </a:lnTo>
                  <a:lnTo>
                    <a:pt x="1621743" y="1403820"/>
                  </a:lnTo>
                  <a:lnTo>
                    <a:pt x="1626108" y="1355090"/>
                  </a:lnTo>
                  <a:lnTo>
                    <a:pt x="1626108" y="271018"/>
                  </a:lnTo>
                  <a:lnTo>
                    <a:pt x="1621743" y="222287"/>
                  </a:lnTo>
                  <a:lnTo>
                    <a:pt x="1609158" y="176429"/>
                  </a:lnTo>
                  <a:lnTo>
                    <a:pt x="1589118" y="134206"/>
                  </a:lnTo>
                  <a:lnTo>
                    <a:pt x="1562385" y="96382"/>
                  </a:lnTo>
                  <a:lnTo>
                    <a:pt x="1529725" y="63722"/>
                  </a:lnTo>
                  <a:lnTo>
                    <a:pt x="1491901" y="36989"/>
                  </a:lnTo>
                  <a:lnTo>
                    <a:pt x="1449678" y="16949"/>
                  </a:lnTo>
                  <a:lnTo>
                    <a:pt x="1403820" y="4364"/>
                  </a:lnTo>
                  <a:lnTo>
                    <a:pt x="1355090" y="0"/>
                  </a:lnTo>
                  <a:close/>
                </a:path>
              </a:pathLst>
            </a:custGeom>
            <a:solidFill>
              <a:srgbClr val="E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3315" y="2011679"/>
              <a:ext cx="1626235" cy="1626235"/>
            </a:xfrm>
            <a:custGeom>
              <a:avLst/>
              <a:gdLst/>
              <a:ahLst/>
              <a:cxnLst/>
              <a:rect l="l" t="t" r="r" b="b"/>
              <a:pathLst>
                <a:path w="1626235" h="1626235">
                  <a:moveTo>
                    <a:pt x="0" y="271018"/>
                  </a:moveTo>
                  <a:lnTo>
                    <a:pt x="4366" y="222287"/>
                  </a:lnTo>
                  <a:lnTo>
                    <a:pt x="16955" y="176429"/>
                  </a:lnTo>
                  <a:lnTo>
                    <a:pt x="37001" y="134206"/>
                  </a:lnTo>
                  <a:lnTo>
                    <a:pt x="63739" y="96382"/>
                  </a:lnTo>
                  <a:lnTo>
                    <a:pt x="96403" y="63722"/>
                  </a:lnTo>
                  <a:lnTo>
                    <a:pt x="134228" y="36989"/>
                  </a:lnTo>
                  <a:lnTo>
                    <a:pt x="176449" y="16949"/>
                  </a:lnTo>
                  <a:lnTo>
                    <a:pt x="222301" y="4364"/>
                  </a:lnTo>
                  <a:lnTo>
                    <a:pt x="271018" y="0"/>
                  </a:lnTo>
                  <a:lnTo>
                    <a:pt x="1355090" y="0"/>
                  </a:lnTo>
                  <a:lnTo>
                    <a:pt x="1403820" y="4364"/>
                  </a:lnTo>
                  <a:lnTo>
                    <a:pt x="1449678" y="16949"/>
                  </a:lnTo>
                  <a:lnTo>
                    <a:pt x="1491901" y="36989"/>
                  </a:lnTo>
                  <a:lnTo>
                    <a:pt x="1529725" y="63722"/>
                  </a:lnTo>
                  <a:lnTo>
                    <a:pt x="1562385" y="96382"/>
                  </a:lnTo>
                  <a:lnTo>
                    <a:pt x="1589118" y="134206"/>
                  </a:lnTo>
                  <a:lnTo>
                    <a:pt x="1609158" y="176429"/>
                  </a:lnTo>
                  <a:lnTo>
                    <a:pt x="1621743" y="222287"/>
                  </a:lnTo>
                  <a:lnTo>
                    <a:pt x="1626108" y="271018"/>
                  </a:lnTo>
                  <a:lnTo>
                    <a:pt x="1626108" y="1355090"/>
                  </a:lnTo>
                  <a:lnTo>
                    <a:pt x="1621743" y="1403820"/>
                  </a:lnTo>
                  <a:lnTo>
                    <a:pt x="1609158" y="1449678"/>
                  </a:lnTo>
                  <a:lnTo>
                    <a:pt x="1589118" y="1491901"/>
                  </a:lnTo>
                  <a:lnTo>
                    <a:pt x="1562385" y="1529725"/>
                  </a:lnTo>
                  <a:lnTo>
                    <a:pt x="1529725" y="1562385"/>
                  </a:lnTo>
                  <a:lnTo>
                    <a:pt x="1491901" y="1589118"/>
                  </a:lnTo>
                  <a:lnTo>
                    <a:pt x="1449678" y="1609158"/>
                  </a:lnTo>
                  <a:lnTo>
                    <a:pt x="1403820" y="1621743"/>
                  </a:lnTo>
                  <a:lnTo>
                    <a:pt x="1355090" y="1626108"/>
                  </a:lnTo>
                  <a:lnTo>
                    <a:pt x="271018" y="1626108"/>
                  </a:lnTo>
                  <a:lnTo>
                    <a:pt x="222301" y="1621743"/>
                  </a:lnTo>
                  <a:lnTo>
                    <a:pt x="176449" y="1609158"/>
                  </a:lnTo>
                  <a:lnTo>
                    <a:pt x="134228" y="1589118"/>
                  </a:lnTo>
                  <a:lnTo>
                    <a:pt x="96403" y="1562385"/>
                  </a:lnTo>
                  <a:lnTo>
                    <a:pt x="63739" y="1529725"/>
                  </a:lnTo>
                  <a:lnTo>
                    <a:pt x="37001" y="1491901"/>
                  </a:lnTo>
                  <a:lnTo>
                    <a:pt x="16955" y="1449678"/>
                  </a:lnTo>
                  <a:lnTo>
                    <a:pt x="4366" y="1403820"/>
                  </a:lnTo>
                  <a:lnTo>
                    <a:pt x="0" y="1355090"/>
                  </a:lnTo>
                  <a:lnTo>
                    <a:pt x="0" y="27101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32887" y="2011679"/>
              <a:ext cx="1626235" cy="1626235"/>
            </a:xfrm>
            <a:custGeom>
              <a:avLst/>
              <a:gdLst/>
              <a:ahLst/>
              <a:cxnLst/>
              <a:rect l="l" t="t" r="r" b="b"/>
              <a:pathLst>
                <a:path w="1626235" h="1626235">
                  <a:moveTo>
                    <a:pt x="1355089" y="0"/>
                  </a:moveTo>
                  <a:lnTo>
                    <a:pt x="271018" y="0"/>
                  </a:lnTo>
                  <a:lnTo>
                    <a:pt x="222287" y="4364"/>
                  </a:lnTo>
                  <a:lnTo>
                    <a:pt x="176429" y="16949"/>
                  </a:lnTo>
                  <a:lnTo>
                    <a:pt x="134206" y="36989"/>
                  </a:lnTo>
                  <a:lnTo>
                    <a:pt x="96382" y="63722"/>
                  </a:lnTo>
                  <a:lnTo>
                    <a:pt x="63722" y="96382"/>
                  </a:lnTo>
                  <a:lnTo>
                    <a:pt x="36989" y="134206"/>
                  </a:lnTo>
                  <a:lnTo>
                    <a:pt x="16949" y="176429"/>
                  </a:lnTo>
                  <a:lnTo>
                    <a:pt x="4364" y="222287"/>
                  </a:lnTo>
                  <a:lnTo>
                    <a:pt x="0" y="271018"/>
                  </a:lnTo>
                  <a:lnTo>
                    <a:pt x="0" y="1355090"/>
                  </a:lnTo>
                  <a:lnTo>
                    <a:pt x="4364" y="1403820"/>
                  </a:lnTo>
                  <a:lnTo>
                    <a:pt x="16949" y="1449678"/>
                  </a:lnTo>
                  <a:lnTo>
                    <a:pt x="36989" y="1491901"/>
                  </a:lnTo>
                  <a:lnTo>
                    <a:pt x="63722" y="1529725"/>
                  </a:lnTo>
                  <a:lnTo>
                    <a:pt x="96382" y="1562385"/>
                  </a:lnTo>
                  <a:lnTo>
                    <a:pt x="134206" y="1589118"/>
                  </a:lnTo>
                  <a:lnTo>
                    <a:pt x="176429" y="1609158"/>
                  </a:lnTo>
                  <a:lnTo>
                    <a:pt x="222287" y="1621743"/>
                  </a:lnTo>
                  <a:lnTo>
                    <a:pt x="271018" y="1626108"/>
                  </a:lnTo>
                  <a:lnTo>
                    <a:pt x="1355089" y="1626108"/>
                  </a:lnTo>
                  <a:lnTo>
                    <a:pt x="1403820" y="1621743"/>
                  </a:lnTo>
                  <a:lnTo>
                    <a:pt x="1449678" y="1609158"/>
                  </a:lnTo>
                  <a:lnTo>
                    <a:pt x="1491901" y="1589118"/>
                  </a:lnTo>
                  <a:lnTo>
                    <a:pt x="1529725" y="1562385"/>
                  </a:lnTo>
                  <a:lnTo>
                    <a:pt x="1562385" y="1529725"/>
                  </a:lnTo>
                  <a:lnTo>
                    <a:pt x="1589118" y="1491901"/>
                  </a:lnTo>
                  <a:lnTo>
                    <a:pt x="1609158" y="1449678"/>
                  </a:lnTo>
                  <a:lnTo>
                    <a:pt x="1621743" y="1403820"/>
                  </a:lnTo>
                  <a:lnTo>
                    <a:pt x="1626108" y="1355090"/>
                  </a:lnTo>
                  <a:lnTo>
                    <a:pt x="1626108" y="271018"/>
                  </a:lnTo>
                  <a:lnTo>
                    <a:pt x="1621743" y="222287"/>
                  </a:lnTo>
                  <a:lnTo>
                    <a:pt x="1609158" y="176429"/>
                  </a:lnTo>
                  <a:lnTo>
                    <a:pt x="1589118" y="134206"/>
                  </a:lnTo>
                  <a:lnTo>
                    <a:pt x="1562385" y="96382"/>
                  </a:lnTo>
                  <a:lnTo>
                    <a:pt x="1529725" y="63722"/>
                  </a:lnTo>
                  <a:lnTo>
                    <a:pt x="1491901" y="36989"/>
                  </a:lnTo>
                  <a:lnTo>
                    <a:pt x="1449678" y="16949"/>
                  </a:lnTo>
                  <a:lnTo>
                    <a:pt x="1403820" y="4364"/>
                  </a:lnTo>
                  <a:lnTo>
                    <a:pt x="1355089" y="0"/>
                  </a:lnTo>
                  <a:close/>
                </a:path>
              </a:pathLst>
            </a:custGeom>
            <a:solidFill>
              <a:srgbClr val="FFC3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32887" y="2011679"/>
              <a:ext cx="1626235" cy="1626235"/>
            </a:xfrm>
            <a:custGeom>
              <a:avLst/>
              <a:gdLst/>
              <a:ahLst/>
              <a:cxnLst/>
              <a:rect l="l" t="t" r="r" b="b"/>
              <a:pathLst>
                <a:path w="1626235" h="1626235">
                  <a:moveTo>
                    <a:pt x="0" y="271018"/>
                  </a:moveTo>
                  <a:lnTo>
                    <a:pt x="4364" y="222287"/>
                  </a:lnTo>
                  <a:lnTo>
                    <a:pt x="16949" y="176429"/>
                  </a:lnTo>
                  <a:lnTo>
                    <a:pt x="36989" y="134206"/>
                  </a:lnTo>
                  <a:lnTo>
                    <a:pt x="63722" y="96382"/>
                  </a:lnTo>
                  <a:lnTo>
                    <a:pt x="96382" y="63722"/>
                  </a:lnTo>
                  <a:lnTo>
                    <a:pt x="134206" y="36989"/>
                  </a:lnTo>
                  <a:lnTo>
                    <a:pt x="176429" y="16949"/>
                  </a:lnTo>
                  <a:lnTo>
                    <a:pt x="222287" y="4364"/>
                  </a:lnTo>
                  <a:lnTo>
                    <a:pt x="271018" y="0"/>
                  </a:lnTo>
                  <a:lnTo>
                    <a:pt x="1355089" y="0"/>
                  </a:lnTo>
                  <a:lnTo>
                    <a:pt x="1403820" y="4364"/>
                  </a:lnTo>
                  <a:lnTo>
                    <a:pt x="1449678" y="16949"/>
                  </a:lnTo>
                  <a:lnTo>
                    <a:pt x="1491901" y="36989"/>
                  </a:lnTo>
                  <a:lnTo>
                    <a:pt x="1529725" y="63722"/>
                  </a:lnTo>
                  <a:lnTo>
                    <a:pt x="1562385" y="96382"/>
                  </a:lnTo>
                  <a:lnTo>
                    <a:pt x="1589118" y="134206"/>
                  </a:lnTo>
                  <a:lnTo>
                    <a:pt x="1609158" y="176429"/>
                  </a:lnTo>
                  <a:lnTo>
                    <a:pt x="1621743" y="222287"/>
                  </a:lnTo>
                  <a:lnTo>
                    <a:pt x="1626108" y="271018"/>
                  </a:lnTo>
                  <a:lnTo>
                    <a:pt x="1626108" y="1355090"/>
                  </a:lnTo>
                  <a:lnTo>
                    <a:pt x="1621743" y="1403820"/>
                  </a:lnTo>
                  <a:lnTo>
                    <a:pt x="1609158" y="1449678"/>
                  </a:lnTo>
                  <a:lnTo>
                    <a:pt x="1589118" y="1491901"/>
                  </a:lnTo>
                  <a:lnTo>
                    <a:pt x="1562385" y="1529725"/>
                  </a:lnTo>
                  <a:lnTo>
                    <a:pt x="1529725" y="1562385"/>
                  </a:lnTo>
                  <a:lnTo>
                    <a:pt x="1491901" y="1589118"/>
                  </a:lnTo>
                  <a:lnTo>
                    <a:pt x="1449678" y="1609158"/>
                  </a:lnTo>
                  <a:lnTo>
                    <a:pt x="1403820" y="1621743"/>
                  </a:lnTo>
                  <a:lnTo>
                    <a:pt x="1355089" y="1626108"/>
                  </a:lnTo>
                  <a:lnTo>
                    <a:pt x="271018" y="1626108"/>
                  </a:lnTo>
                  <a:lnTo>
                    <a:pt x="222287" y="1621743"/>
                  </a:lnTo>
                  <a:lnTo>
                    <a:pt x="176429" y="1609158"/>
                  </a:lnTo>
                  <a:lnTo>
                    <a:pt x="134206" y="1589118"/>
                  </a:lnTo>
                  <a:lnTo>
                    <a:pt x="96382" y="1562385"/>
                  </a:lnTo>
                  <a:lnTo>
                    <a:pt x="63722" y="1529725"/>
                  </a:lnTo>
                  <a:lnTo>
                    <a:pt x="36989" y="1491901"/>
                  </a:lnTo>
                  <a:lnTo>
                    <a:pt x="16949" y="1449678"/>
                  </a:lnTo>
                  <a:lnTo>
                    <a:pt x="4364" y="1403820"/>
                  </a:lnTo>
                  <a:lnTo>
                    <a:pt x="0" y="1355090"/>
                  </a:lnTo>
                  <a:lnTo>
                    <a:pt x="0" y="27101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3315" y="3921251"/>
              <a:ext cx="1626235" cy="1626235"/>
            </a:xfrm>
            <a:custGeom>
              <a:avLst/>
              <a:gdLst/>
              <a:ahLst/>
              <a:cxnLst/>
              <a:rect l="l" t="t" r="r" b="b"/>
              <a:pathLst>
                <a:path w="1626235" h="1626235">
                  <a:moveTo>
                    <a:pt x="1355090" y="0"/>
                  </a:moveTo>
                  <a:lnTo>
                    <a:pt x="271018" y="0"/>
                  </a:lnTo>
                  <a:lnTo>
                    <a:pt x="222301" y="4364"/>
                  </a:lnTo>
                  <a:lnTo>
                    <a:pt x="176449" y="16949"/>
                  </a:lnTo>
                  <a:lnTo>
                    <a:pt x="134228" y="36989"/>
                  </a:lnTo>
                  <a:lnTo>
                    <a:pt x="96403" y="63722"/>
                  </a:lnTo>
                  <a:lnTo>
                    <a:pt x="63739" y="96382"/>
                  </a:lnTo>
                  <a:lnTo>
                    <a:pt x="37001" y="134206"/>
                  </a:lnTo>
                  <a:lnTo>
                    <a:pt x="16955" y="176429"/>
                  </a:lnTo>
                  <a:lnTo>
                    <a:pt x="4366" y="222287"/>
                  </a:lnTo>
                  <a:lnTo>
                    <a:pt x="0" y="271018"/>
                  </a:lnTo>
                  <a:lnTo>
                    <a:pt x="0" y="1355090"/>
                  </a:lnTo>
                  <a:lnTo>
                    <a:pt x="4366" y="1403820"/>
                  </a:lnTo>
                  <a:lnTo>
                    <a:pt x="16955" y="1449678"/>
                  </a:lnTo>
                  <a:lnTo>
                    <a:pt x="37001" y="1491901"/>
                  </a:lnTo>
                  <a:lnTo>
                    <a:pt x="63739" y="1529725"/>
                  </a:lnTo>
                  <a:lnTo>
                    <a:pt x="96403" y="1562385"/>
                  </a:lnTo>
                  <a:lnTo>
                    <a:pt x="134228" y="1589118"/>
                  </a:lnTo>
                  <a:lnTo>
                    <a:pt x="176449" y="1609158"/>
                  </a:lnTo>
                  <a:lnTo>
                    <a:pt x="222301" y="1621743"/>
                  </a:lnTo>
                  <a:lnTo>
                    <a:pt x="271018" y="1626108"/>
                  </a:lnTo>
                  <a:lnTo>
                    <a:pt x="1355090" y="1626108"/>
                  </a:lnTo>
                  <a:lnTo>
                    <a:pt x="1403820" y="1621743"/>
                  </a:lnTo>
                  <a:lnTo>
                    <a:pt x="1449678" y="1609158"/>
                  </a:lnTo>
                  <a:lnTo>
                    <a:pt x="1491901" y="1589118"/>
                  </a:lnTo>
                  <a:lnTo>
                    <a:pt x="1529725" y="1562385"/>
                  </a:lnTo>
                  <a:lnTo>
                    <a:pt x="1562385" y="1529725"/>
                  </a:lnTo>
                  <a:lnTo>
                    <a:pt x="1589118" y="1491901"/>
                  </a:lnTo>
                  <a:lnTo>
                    <a:pt x="1609158" y="1449678"/>
                  </a:lnTo>
                  <a:lnTo>
                    <a:pt x="1621743" y="1403820"/>
                  </a:lnTo>
                  <a:lnTo>
                    <a:pt x="1626108" y="1355090"/>
                  </a:lnTo>
                  <a:lnTo>
                    <a:pt x="1626108" y="271018"/>
                  </a:lnTo>
                  <a:lnTo>
                    <a:pt x="1621743" y="222287"/>
                  </a:lnTo>
                  <a:lnTo>
                    <a:pt x="1609158" y="176429"/>
                  </a:lnTo>
                  <a:lnTo>
                    <a:pt x="1589118" y="134206"/>
                  </a:lnTo>
                  <a:lnTo>
                    <a:pt x="1562385" y="96382"/>
                  </a:lnTo>
                  <a:lnTo>
                    <a:pt x="1529725" y="63722"/>
                  </a:lnTo>
                  <a:lnTo>
                    <a:pt x="1491901" y="36989"/>
                  </a:lnTo>
                  <a:lnTo>
                    <a:pt x="1449678" y="16949"/>
                  </a:lnTo>
                  <a:lnTo>
                    <a:pt x="1403820" y="4364"/>
                  </a:lnTo>
                  <a:lnTo>
                    <a:pt x="1355090" y="0"/>
                  </a:lnTo>
                  <a:close/>
                </a:path>
              </a:pathLst>
            </a:custGeom>
            <a:solidFill>
              <a:srgbClr val="6CA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3315" y="3921251"/>
              <a:ext cx="1626235" cy="1626235"/>
            </a:xfrm>
            <a:custGeom>
              <a:avLst/>
              <a:gdLst/>
              <a:ahLst/>
              <a:cxnLst/>
              <a:rect l="l" t="t" r="r" b="b"/>
              <a:pathLst>
                <a:path w="1626235" h="1626235">
                  <a:moveTo>
                    <a:pt x="0" y="271018"/>
                  </a:moveTo>
                  <a:lnTo>
                    <a:pt x="4366" y="222287"/>
                  </a:lnTo>
                  <a:lnTo>
                    <a:pt x="16955" y="176429"/>
                  </a:lnTo>
                  <a:lnTo>
                    <a:pt x="37001" y="134206"/>
                  </a:lnTo>
                  <a:lnTo>
                    <a:pt x="63739" y="96382"/>
                  </a:lnTo>
                  <a:lnTo>
                    <a:pt x="96403" y="63722"/>
                  </a:lnTo>
                  <a:lnTo>
                    <a:pt x="134228" y="36989"/>
                  </a:lnTo>
                  <a:lnTo>
                    <a:pt x="176449" y="16949"/>
                  </a:lnTo>
                  <a:lnTo>
                    <a:pt x="222301" y="4364"/>
                  </a:lnTo>
                  <a:lnTo>
                    <a:pt x="271018" y="0"/>
                  </a:lnTo>
                  <a:lnTo>
                    <a:pt x="1355090" y="0"/>
                  </a:lnTo>
                  <a:lnTo>
                    <a:pt x="1403820" y="4364"/>
                  </a:lnTo>
                  <a:lnTo>
                    <a:pt x="1449678" y="16949"/>
                  </a:lnTo>
                  <a:lnTo>
                    <a:pt x="1491901" y="36989"/>
                  </a:lnTo>
                  <a:lnTo>
                    <a:pt x="1529725" y="63722"/>
                  </a:lnTo>
                  <a:lnTo>
                    <a:pt x="1562385" y="96382"/>
                  </a:lnTo>
                  <a:lnTo>
                    <a:pt x="1589118" y="134206"/>
                  </a:lnTo>
                  <a:lnTo>
                    <a:pt x="1609158" y="176429"/>
                  </a:lnTo>
                  <a:lnTo>
                    <a:pt x="1621743" y="222287"/>
                  </a:lnTo>
                  <a:lnTo>
                    <a:pt x="1626108" y="271018"/>
                  </a:lnTo>
                  <a:lnTo>
                    <a:pt x="1626108" y="1355090"/>
                  </a:lnTo>
                  <a:lnTo>
                    <a:pt x="1621743" y="1403820"/>
                  </a:lnTo>
                  <a:lnTo>
                    <a:pt x="1609158" y="1449678"/>
                  </a:lnTo>
                  <a:lnTo>
                    <a:pt x="1589118" y="1491901"/>
                  </a:lnTo>
                  <a:lnTo>
                    <a:pt x="1562385" y="1529725"/>
                  </a:lnTo>
                  <a:lnTo>
                    <a:pt x="1529725" y="1562385"/>
                  </a:lnTo>
                  <a:lnTo>
                    <a:pt x="1491901" y="1589118"/>
                  </a:lnTo>
                  <a:lnTo>
                    <a:pt x="1449678" y="1609158"/>
                  </a:lnTo>
                  <a:lnTo>
                    <a:pt x="1403820" y="1621743"/>
                  </a:lnTo>
                  <a:lnTo>
                    <a:pt x="1355090" y="1626108"/>
                  </a:lnTo>
                  <a:lnTo>
                    <a:pt x="271018" y="1626108"/>
                  </a:lnTo>
                  <a:lnTo>
                    <a:pt x="222301" y="1621743"/>
                  </a:lnTo>
                  <a:lnTo>
                    <a:pt x="176449" y="1609158"/>
                  </a:lnTo>
                  <a:lnTo>
                    <a:pt x="134228" y="1589118"/>
                  </a:lnTo>
                  <a:lnTo>
                    <a:pt x="96403" y="1562385"/>
                  </a:lnTo>
                  <a:lnTo>
                    <a:pt x="63739" y="1529725"/>
                  </a:lnTo>
                  <a:lnTo>
                    <a:pt x="37001" y="1491901"/>
                  </a:lnTo>
                  <a:lnTo>
                    <a:pt x="16955" y="1449678"/>
                  </a:lnTo>
                  <a:lnTo>
                    <a:pt x="4366" y="1403820"/>
                  </a:lnTo>
                  <a:lnTo>
                    <a:pt x="0" y="1355090"/>
                  </a:lnTo>
                  <a:lnTo>
                    <a:pt x="0" y="27101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32887" y="3921251"/>
              <a:ext cx="1626235" cy="1626235"/>
            </a:xfrm>
            <a:custGeom>
              <a:avLst/>
              <a:gdLst/>
              <a:ahLst/>
              <a:cxnLst/>
              <a:rect l="l" t="t" r="r" b="b"/>
              <a:pathLst>
                <a:path w="1626235" h="1626235">
                  <a:moveTo>
                    <a:pt x="1355089" y="0"/>
                  </a:moveTo>
                  <a:lnTo>
                    <a:pt x="271018" y="0"/>
                  </a:lnTo>
                  <a:lnTo>
                    <a:pt x="222287" y="4364"/>
                  </a:lnTo>
                  <a:lnTo>
                    <a:pt x="176429" y="16949"/>
                  </a:lnTo>
                  <a:lnTo>
                    <a:pt x="134206" y="36989"/>
                  </a:lnTo>
                  <a:lnTo>
                    <a:pt x="96382" y="63722"/>
                  </a:lnTo>
                  <a:lnTo>
                    <a:pt x="63722" y="96382"/>
                  </a:lnTo>
                  <a:lnTo>
                    <a:pt x="36989" y="134206"/>
                  </a:lnTo>
                  <a:lnTo>
                    <a:pt x="16949" y="176429"/>
                  </a:lnTo>
                  <a:lnTo>
                    <a:pt x="4364" y="222287"/>
                  </a:lnTo>
                  <a:lnTo>
                    <a:pt x="0" y="271018"/>
                  </a:lnTo>
                  <a:lnTo>
                    <a:pt x="0" y="1355090"/>
                  </a:lnTo>
                  <a:lnTo>
                    <a:pt x="4364" y="1403820"/>
                  </a:lnTo>
                  <a:lnTo>
                    <a:pt x="16949" y="1449678"/>
                  </a:lnTo>
                  <a:lnTo>
                    <a:pt x="36989" y="1491901"/>
                  </a:lnTo>
                  <a:lnTo>
                    <a:pt x="63722" y="1529725"/>
                  </a:lnTo>
                  <a:lnTo>
                    <a:pt x="96382" y="1562385"/>
                  </a:lnTo>
                  <a:lnTo>
                    <a:pt x="134206" y="1589118"/>
                  </a:lnTo>
                  <a:lnTo>
                    <a:pt x="176429" y="1609158"/>
                  </a:lnTo>
                  <a:lnTo>
                    <a:pt x="222287" y="1621743"/>
                  </a:lnTo>
                  <a:lnTo>
                    <a:pt x="271018" y="1626108"/>
                  </a:lnTo>
                  <a:lnTo>
                    <a:pt x="1355089" y="1626108"/>
                  </a:lnTo>
                  <a:lnTo>
                    <a:pt x="1403820" y="1621743"/>
                  </a:lnTo>
                  <a:lnTo>
                    <a:pt x="1449678" y="1609158"/>
                  </a:lnTo>
                  <a:lnTo>
                    <a:pt x="1491901" y="1589118"/>
                  </a:lnTo>
                  <a:lnTo>
                    <a:pt x="1529725" y="1562385"/>
                  </a:lnTo>
                  <a:lnTo>
                    <a:pt x="1562385" y="1529725"/>
                  </a:lnTo>
                  <a:lnTo>
                    <a:pt x="1589118" y="1491901"/>
                  </a:lnTo>
                  <a:lnTo>
                    <a:pt x="1609158" y="1449678"/>
                  </a:lnTo>
                  <a:lnTo>
                    <a:pt x="1621743" y="1403820"/>
                  </a:lnTo>
                  <a:lnTo>
                    <a:pt x="1626108" y="1355090"/>
                  </a:lnTo>
                  <a:lnTo>
                    <a:pt x="1626108" y="271018"/>
                  </a:lnTo>
                  <a:lnTo>
                    <a:pt x="1621743" y="222287"/>
                  </a:lnTo>
                  <a:lnTo>
                    <a:pt x="1609158" y="176429"/>
                  </a:lnTo>
                  <a:lnTo>
                    <a:pt x="1589118" y="134206"/>
                  </a:lnTo>
                  <a:lnTo>
                    <a:pt x="1562385" y="96382"/>
                  </a:lnTo>
                  <a:lnTo>
                    <a:pt x="1529725" y="63722"/>
                  </a:lnTo>
                  <a:lnTo>
                    <a:pt x="1491901" y="36989"/>
                  </a:lnTo>
                  <a:lnTo>
                    <a:pt x="1449678" y="16949"/>
                  </a:lnTo>
                  <a:lnTo>
                    <a:pt x="1403820" y="4364"/>
                  </a:lnTo>
                  <a:lnTo>
                    <a:pt x="1355089" y="0"/>
                  </a:lnTo>
                  <a:close/>
                </a:path>
              </a:pathLst>
            </a:custGeom>
            <a:solidFill>
              <a:srgbClr val="04B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32887" y="3921251"/>
              <a:ext cx="1626235" cy="1626235"/>
            </a:xfrm>
            <a:custGeom>
              <a:avLst/>
              <a:gdLst/>
              <a:ahLst/>
              <a:cxnLst/>
              <a:rect l="l" t="t" r="r" b="b"/>
              <a:pathLst>
                <a:path w="1626235" h="1626235">
                  <a:moveTo>
                    <a:pt x="0" y="271018"/>
                  </a:moveTo>
                  <a:lnTo>
                    <a:pt x="4364" y="222287"/>
                  </a:lnTo>
                  <a:lnTo>
                    <a:pt x="16949" y="176429"/>
                  </a:lnTo>
                  <a:lnTo>
                    <a:pt x="36989" y="134206"/>
                  </a:lnTo>
                  <a:lnTo>
                    <a:pt x="63722" y="96382"/>
                  </a:lnTo>
                  <a:lnTo>
                    <a:pt x="96382" y="63722"/>
                  </a:lnTo>
                  <a:lnTo>
                    <a:pt x="134206" y="36989"/>
                  </a:lnTo>
                  <a:lnTo>
                    <a:pt x="176429" y="16949"/>
                  </a:lnTo>
                  <a:lnTo>
                    <a:pt x="222287" y="4364"/>
                  </a:lnTo>
                  <a:lnTo>
                    <a:pt x="271018" y="0"/>
                  </a:lnTo>
                  <a:lnTo>
                    <a:pt x="1355089" y="0"/>
                  </a:lnTo>
                  <a:lnTo>
                    <a:pt x="1403820" y="4364"/>
                  </a:lnTo>
                  <a:lnTo>
                    <a:pt x="1449678" y="16949"/>
                  </a:lnTo>
                  <a:lnTo>
                    <a:pt x="1491901" y="36989"/>
                  </a:lnTo>
                  <a:lnTo>
                    <a:pt x="1529725" y="63722"/>
                  </a:lnTo>
                  <a:lnTo>
                    <a:pt x="1562385" y="96382"/>
                  </a:lnTo>
                  <a:lnTo>
                    <a:pt x="1589118" y="134206"/>
                  </a:lnTo>
                  <a:lnTo>
                    <a:pt x="1609158" y="176429"/>
                  </a:lnTo>
                  <a:lnTo>
                    <a:pt x="1621743" y="222287"/>
                  </a:lnTo>
                  <a:lnTo>
                    <a:pt x="1626108" y="271018"/>
                  </a:lnTo>
                  <a:lnTo>
                    <a:pt x="1626108" y="1355090"/>
                  </a:lnTo>
                  <a:lnTo>
                    <a:pt x="1621743" y="1403820"/>
                  </a:lnTo>
                  <a:lnTo>
                    <a:pt x="1609158" y="1449678"/>
                  </a:lnTo>
                  <a:lnTo>
                    <a:pt x="1589118" y="1491901"/>
                  </a:lnTo>
                  <a:lnTo>
                    <a:pt x="1562385" y="1529725"/>
                  </a:lnTo>
                  <a:lnTo>
                    <a:pt x="1529725" y="1562385"/>
                  </a:lnTo>
                  <a:lnTo>
                    <a:pt x="1491901" y="1589118"/>
                  </a:lnTo>
                  <a:lnTo>
                    <a:pt x="1449678" y="1609158"/>
                  </a:lnTo>
                  <a:lnTo>
                    <a:pt x="1403820" y="1621743"/>
                  </a:lnTo>
                  <a:lnTo>
                    <a:pt x="1355089" y="1626108"/>
                  </a:lnTo>
                  <a:lnTo>
                    <a:pt x="271018" y="1626108"/>
                  </a:lnTo>
                  <a:lnTo>
                    <a:pt x="222287" y="1621743"/>
                  </a:lnTo>
                  <a:lnTo>
                    <a:pt x="176429" y="1609158"/>
                  </a:lnTo>
                  <a:lnTo>
                    <a:pt x="134206" y="1589118"/>
                  </a:lnTo>
                  <a:lnTo>
                    <a:pt x="96382" y="1562385"/>
                  </a:lnTo>
                  <a:lnTo>
                    <a:pt x="63722" y="1529725"/>
                  </a:lnTo>
                  <a:lnTo>
                    <a:pt x="36989" y="1491901"/>
                  </a:lnTo>
                  <a:lnTo>
                    <a:pt x="16949" y="1449678"/>
                  </a:lnTo>
                  <a:lnTo>
                    <a:pt x="4364" y="1403820"/>
                  </a:lnTo>
                  <a:lnTo>
                    <a:pt x="0" y="1355090"/>
                  </a:lnTo>
                  <a:lnTo>
                    <a:pt x="0" y="27101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76170" y="977900"/>
            <a:ext cx="1092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 algn="ctr">
              <a:lnSpc>
                <a:spcPct val="100000"/>
              </a:lnSpc>
              <a:spcBef>
                <a:spcPts val="100"/>
              </a:spcBef>
            </a:pPr>
            <a:r>
              <a:rPr sz="2400" spc="-310" dirty="0">
                <a:solidFill>
                  <a:srgbClr val="0C1F36"/>
                </a:solidFill>
                <a:latin typeface="Microsoft Sans Serif"/>
                <a:cs typeface="Microsoft Sans Serif"/>
              </a:rPr>
              <a:t>PUAN</a:t>
            </a: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400" spc="-75" dirty="0">
                <a:solidFill>
                  <a:srgbClr val="0C1F36"/>
                </a:solidFill>
                <a:latin typeface="Trebuchet MS"/>
                <a:cs typeface="Trebuchet MS"/>
              </a:rPr>
              <a:t>TÜRLERİ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6755" y="3041904"/>
            <a:ext cx="3857625" cy="981710"/>
          </a:xfrm>
          <a:prstGeom prst="rect">
            <a:avLst/>
          </a:prstGeom>
          <a:solidFill>
            <a:srgbClr val="FFC30A"/>
          </a:solidFill>
          <a:ln w="12192">
            <a:solidFill>
              <a:srgbClr val="BB8F05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92075" marR="1822450">
              <a:lnSpc>
                <a:spcPct val="100499"/>
              </a:lnSpc>
              <a:spcBef>
                <a:spcPts val="495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Temel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Yeterlilik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Testi 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%40 </a:t>
            </a:r>
            <a:r>
              <a:rPr sz="1800" b="1" spc="-39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Matematik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Testi</a:t>
            </a:r>
            <a:r>
              <a:rPr sz="1400" b="1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%</a:t>
            </a:r>
            <a:r>
              <a:rPr sz="1600" b="1" spc="3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30 </a:t>
            </a:r>
            <a:r>
              <a:rPr sz="16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Fen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Bilimleri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Testi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%30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3421" y="2787522"/>
            <a:ext cx="1299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 Light"/>
                <a:cs typeface="Calibri Light"/>
              </a:rPr>
              <a:t>S</a:t>
            </a:r>
            <a:r>
              <a:rPr sz="1800" spc="-130" dirty="0">
                <a:latin typeface="Calibri Light"/>
                <a:cs typeface="Calibri Light"/>
              </a:rPr>
              <a:t>A</a:t>
            </a:r>
            <a:r>
              <a:rPr sz="1800" spc="-5" dirty="0">
                <a:latin typeface="Calibri Light"/>
                <a:cs typeface="Calibri Light"/>
              </a:rPr>
              <a:t>Y</a:t>
            </a:r>
            <a:r>
              <a:rPr sz="1800" spc="-15" dirty="0">
                <a:latin typeface="Calibri Light"/>
                <a:cs typeface="Calibri Light"/>
              </a:rPr>
              <a:t>I</a:t>
            </a:r>
            <a:r>
              <a:rPr sz="1800" spc="-25" dirty="0">
                <a:latin typeface="Calibri Light"/>
                <a:cs typeface="Calibri Light"/>
              </a:rPr>
              <a:t>S</a:t>
            </a:r>
            <a:r>
              <a:rPr sz="1800" spc="-20" dirty="0">
                <a:latin typeface="Calibri Light"/>
                <a:cs typeface="Calibri Light"/>
              </a:rPr>
              <a:t>A</a:t>
            </a:r>
            <a:r>
              <a:rPr sz="1800" dirty="0">
                <a:latin typeface="Calibri Light"/>
                <a:cs typeface="Calibri Light"/>
              </a:rPr>
              <a:t>L</a:t>
            </a:r>
            <a:r>
              <a:rPr sz="1800" spc="-6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</a:t>
            </a:r>
            <a:r>
              <a:rPr sz="1800" spc="-45" dirty="0">
                <a:latin typeface="Calibri Light"/>
                <a:cs typeface="Calibri Light"/>
              </a:rPr>
              <a:t>U</a:t>
            </a:r>
            <a:r>
              <a:rPr sz="1800" spc="-10" dirty="0">
                <a:latin typeface="Calibri Light"/>
                <a:cs typeface="Calibri Light"/>
              </a:rPr>
              <a:t>A</a:t>
            </a:r>
            <a:r>
              <a:rPr sz="1800" dirty="0">
                <a:latin typeface="Calibri Light"/>
                <a:cs typeface="Calibri Light"/>
              </a:rPr>
              <a:t>N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71059" y="3282696"/>
            <a:ext cx="548640" cy="548640"/>
            <a:chOff x="4671059" y="3282696"/>
            <a:chExt cx="548640" cy="548640"/>
          </a:xfrm>
        </p:grpSpPr>
        <p:sp>
          <p:nvSpPr>
            <p:cNvPr id="16" name="object 16"/>
            <p:cNvSpPr/>
            <p:nvPr/>
          </p:nvSpPr>
          <p:spPr>
            <a:xfrm>
              <a:off x="4671059" y="3282696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319" y="0"/>
                  </a:moveTo>
                  <a:lnTo>
                    <a:pt x="225008" y="4419"/>
                  </a:lnTo>
                  <a:lnTo>
                    <a:pt x="178597" y="17161"/>
                  </a:lnTo>
                  <a:lnTo>
                    <a:pt x="135861" y="37450"/>
                  </a:lnTo>
                  <a:lnTo>
                    <a:pt x="97575" y="64513"/>
                  </a:lnTo>
                  <a:lnTo>
                    <a:pt x="64513" y="97575"/>
                  </a:lnTo>
                  <a:lnTo>
                    <a:pt x="37450" y="135861"/>
                  </a:lnTo>
                  <a:lnTo>
                    <a:pt x="17161" y="178597"/>
                  </a:lnTo>
                  <a:lnTo>
                    <a:pt x="4419" y="225008"/>
                  </a:lnTo>
                  <a:lnTo>
                    <a:pt x="0" y="274319"/>
                  </a:lnTo>
                  <a:lnTo>
                    <a:pt x="4419" y="323631"/>
                  </a:lnTo>
                  <a:lnTo>
                    <a:pt x="17161" y="370042"/>
                  </a:lnTo>
                  <a:lnTo>
                    <a:pt x="37450" y="412778"/>
                  </a:lnTo>
                  <a:lnTo>
                    <a:pt x="64513" y="451064"/>
                  </a:lnTo>
                  <a:lnTo>
                    <a:pt x="97575" y="484126"/>
                  </a:lnTo>
                  <a:lnTo>
                    <a:pt x="135861" y="511189"/>
                  </a:lnTo>
                  <a:lnTo>
                    <a:pt x="178597" y="531478"/>
                  </a:lnTo>
                  <a:lnTo>
                    <a:pt x="225008" y="544220"/>
                  </a:lnTo>
                  <a:lnTo>
                    <a:pt x="274319" y="548639"/>
                  </a:lnTo>
                  <a:lnTo>
                    <a:pt x="323631" y="544220"/>
                  </a:lnTo>
                  <a:lnTo>
                    <a:pt x="370042" y="531478"/>
                  </a:lnTo>
                  <a:lnTo>
                    <a:pt x="412778" y="511189"/>
                  </a:lnTo>
                  <a:lnTo>
                    <a:pt x="451064" y="484126"/>
                  </a:lnTo>
                  <a:lnTo>
                    <a:pt x="484126" y="451064"/>
                  </a:lnTo>
                  <a:lnTo>
                    <a:pt x="511189" y="412778"/>
                  </a:lnTo>
                  <a:lnTo>
                    <a:pt x="531478" y="370042"/>
                  </a:lnTo>
                  <a:lnTo>
                    <a:pt x="544220" y="323631"/>
                  </a:lnTo>
                  <a:lnTo>
                    <a:pt x="548639" y="274319"/>
                  </a:lnTo>
                  <a:lnTo>
                    <a:pt x="544220" y="225008"/>
                  </a:lnTo>
                  <a:lnTo>
                    <a:pt x="531478" y="178597"/>
                  </a:lnTo>
                  <a:lnTo>
                    <a:pt x="511189" y="135861"/>
                  </a:lnTo>
                  <a:lnTo>
                    <a:pt x="484126" y="97575"/>
                  </a:lnTo>
                  <a:lnTo>
                    <a:pt x="451064" y="64513"/>
                  </a:lnTo>
                  <a:lnTo>
                    <a:pt x="412778" y="37450"/>
                  </a:lnTo>
                  <a:lnTo>
                    <a:pt x="370042" y="17161"/>
                  </a:lnTo>
                  <a:lnTo>
                    <a:pt x="323631" y="4419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FFC3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5651" y="3442716"/>
              <a:ext cx="228600" cy="22859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48639" y="2294000"/>
            <a:ext cx="9461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SÖZEL</a:t>
            </a:r>
            <a:endParaRPr sz="2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P</a:t>
            </a:r>
            <a:r>
              <a:rPr sz="2800" b="1" spc="-85" dirty="0">
                <a:latin typeface="Calibri"/>
                <a:cs typeface="Calibri"/>
              </a:rPr>
              <a:t>U</a:t>
            </a:r>
            <a:r>
              <a:rPr sz="2800" b="1" spc="-5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52725" y="2287269"/>
            <a:ext cx="11823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470" marR="5080" indent="-192405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latin typeface="Calibri"/>
                <a:cs typeface="Calibri"/>
              </a:rPr>
              <a:t>S</a:t>
            </a:r>
            <a:r>
              <a:rPr sz="2800" b="1" spc="-235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YI</a:t>
            </a:r>
            <a:r>
              <a:rPr sz="2800" b="1" spc="-50" dirty="0">
                <a:latin typeface="Calibri"/>
                <a:cs typeface="Calibri"/>
              </a:rPr>
              <a:t>S</a:t>
            </a:r>
            <a:r>
              <a:rPr sz="2800" b="1" spc="-5" dirty="0">
                <a:latin typeface="Calibri"/>
                <a:cs typeface="Calibri"/>
              </a:rPr>
              <a:t>AL  </a:t>
            </a:r>
            <a:r>
              <a:rPr sz="2800" b="1" spc="-25" dirty="0">
                <a:latin typeface="Calibri"/>
                <a:cs typeface="Calibri"/>
              </a:rPr>
              <a:t>PUAN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3859" y="4220921"/>
            <a:ext cx="119507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003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EŞİT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ĞI</a:t>
            </a:r>
            <a:r>
              <a:rPr sz="2800" b="1" spc="-15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LIK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89885" y="4169155"/>
            <a:ext cx="9798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302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DİL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-25" dirty="0">
                <a:latin typeface="Calibri"/>
                <a:cs typeface="Calibri"/>
              </a:rPr>
              <a:t>PUANI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242559" y="1565147"/>
            <a:ext cx="3907790" cy="946785"/>
            <a:chOff x="5242559" y="1565147"/>
            <a:chExt cx="3907790" cy="946785"/>
          </a:xfrm>
        </p:grpSpPr>
        <p:sp>
          <p:nvSpPr>
            <p:cNvPr id="23" name="object 23"/>
            <p:cNvSpPr/>
            <p:nvPr/>
          </p:nvSpPr>
          <p:spPr>
            <a:xfrm>
              <a:off x="5248655" y="1571243"/>
              <a:ext cx="3895725" cy="934719"/>
            </a:xfrm>
            <a:custGeom>
              <a:avLst/>
              <a:gdLst/>
              <a:ahLst/>
              <a:cxnLst/>
              <a:rect l="l" t="t" r="r" b="b"/>
              <a:pathLst>
                <a:path w="3895725" h="934719">
                  <a:moveTo>
                    <a:pt x="0" y="934212"/>
                  </a:moveTo>
                  <a:lnTo>
                    <a:pt x="3895344" y="934212"/>
                  </a:lnTo>
                  <a:lnTo>
                    <a:pt x="3895344" y="0"/>
                  </a:lnTo>
                  <a:lnTo>
                    <a:pt x="0" y="0"/>
                  </a:lnTo>
                  <a:lnTo>
                    <a:pt x="0" y="934212"/>
                  </a:lnTo>
                  <a:close/>
                </a:path>
              </a:pathLst>
            </a:custGeom>
            <a:solidFill>
              <a:srgbClr val="E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48655" y="2499359"/>
              <a:ext cx="3895725" cy="12700"/>
            </a:xfrm>
            <a:custGeom>
              <a:avLst/>
              <a:gdLst/>
              <a:ahLst/>
              <a:cxnLst/>
              <a:rect l="l" t="t" r="r" b="b"/>
              <a:pathLst>
                <a:path w="3895725" h="12700">
                  <a:moveTo>
                    <a:pt x="0" y="12192"/>
                  </a:moveTo>
                  <a:lnTo>
                    <a:pt x="3895344" y="12192"/>
                  </a:lnTo>
                  <a:lnTo>
                    <a:pt x="3895344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A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48655" y="1571243"/>
              <a:ext cx="3895725" cy="934719"/>
            </a:xfrm>
            <a:custGeom>
              <a:avLst/>
              <a:gdLst/>
              <a:ahLst/>
              <a:cxnLst/>
              <a:rect l="l" t="t" r="r" b="b"/>
              <a:pathLst>
                <a:path w="3895725" h="934719">
                  <a:moveTo>
                    <a:pt x="3895344" y="0"/>
                  </a:moveTo>
                  <a:lnTo>
                    <a:pt x="0" y="0"/>
                  </a:lnTo>
                  <a:lnTo>
                    <a:pt x="0" y="934212"/>
                  </a:lnTo>
                </a:path>
              </a:pathLst>
            </a:custGeom>
            <a:ln w="12191">
              <a:solidFill>
                <a:srgbClr val="A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254752" y="1621282"/>
            <a:ext cx="38893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Temel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Yeterlilik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Testi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%40</a:t>
            </a:r>
            <a:endParaRPr sz="18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Türk</a:t>
            </a:r>
            <a:r>
              <a:rPr sz="13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Dili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Edebiyatı</a:t>
            </a:r>
            <a:r>
              <a:rPr sz="13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3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Sosyal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Bilimler-1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30" dirty="0">
                <a:solidFill>
                  <a:srgbClr val="FFFFFF"/>
                </a:solidFill>
                <a:latin typeface="Calibri"/>
                <a:cs typeface="Calibri"/>
              </a:rPr>
              <a:t>Testi</a:t>
            </a:r>
            <a:r>
              <a:rPr sz="13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%</a:t>
            </a:r>
            <a:r>
              <a:rPr sz="18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  <a:p>
            <a:pPr marL="120650">
              <a:lnSpc>
                <a:spcPct val="100000"/>
              </a:lnSpc>
            </a:pP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Sosyal</a:t>
            </a:r>
            <a:r>
              <a:rPr sz="1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Bilimler-2</a:t>
            </a:r>
            <a:r>
              <a:rPr sz="13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30" dirty="0">
                <a:solidFill>
                  <a:srgbClr val="FFFFFF"/>
                </a:solidFill>
                <a:latin typeface="Calibri"/>
                <a:cs typeface="Calibri"/>
              </a:rPr>
              <a:t>Testi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%30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16397" y="1290065"/>
            <a:ext cx="1156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 Light"/>
                <a:cs typeface="Calibri Light"/>
              </a:rPr>
              <a:t>S</a:t>
            </a:r>
            <a:r>
              <a:rPr sz="1800" spc="-50" dirty="0">
                <a:latin typeface="Calibri Light"/>
                <a:cs typeface="Calibri Light"/>
              </a:rPr>
              <a:t>Ö</a:t>
            </a:r>
            <a:r>
              <a:rPr sz="1800" spc="-20" dirty="0">
                <a:latin typeface="Calibri Light"/>
                <a:cs typeface="Calibri Light"/>
              </a:rPr>
              <a:t>ZE</a:t>
            </a:r>
            <a:r>
              <a:rPr sz="1800" dirty="0">
                <a:latin typeface="Calibri Light"/>
                <a:cs typeface="Calibri Light"/>
              </a:rPr>
              <a:t>L</a:t>
            </a:r>
            <a:r>
              <a:rPr sz="1800" spc="-6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</a:t>
            </a:r>
            <a:r>
              <a:rPr sz="1800" spc="-45" dirty="0">
                <a:latin typeface="Calibri Light"/>
                <a:cs typeface="Calibri Light"/>
              </a:rPr>
              <a:t>U</a:t>
            </a:r>
            <a:r>
              <a:rPr sz="1800" spc="-10" dirty="0">
                <a:latin typeface="Calibri Light"/>
                <a:cs typeface="Calibri Light"/>
              </a:rPr>
              <a:t>A</a:t>
            </a:r>
            <a:r>
              <a:rPr sz="1800" dirty="0">
                <a:latin typeface="Calibri Light"/>
                <a:cs typeface="Calibri Light"/>
              </a:rPr>
              <a:t>N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613147" y="1729739"/>
            <a:ext cx="548640" cy="548640"/>
            <a:chOff x="4613147" y="1729739"/>
            <a:chExt cx="548640" cy="548640"/>
          </a:xfrm>
        </p:grpSpPr>
        <p:sp>
          <p:nvSpPr>
            <p:cNvPr id="29" name="object 29"/>
            <p:cNvSpPr/>
            <p:nvPr/>
          </p:nvSpPr>
          <p:spPr>
            <a:xfrm>
              <a:off x="4613147" y="1729739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319" y="0"/>
                  </a:moveTo>
                  <a:lnTo>
                    <a:pt x="225008" y="4419"/>
                  </a:lnTo>
                  <a:lnTo>
                    <a:pt x="178597" y="17161"/>
                  </a:lnTo>
                  <a:lnTo>
                    <a:pt x="135861" y="37450"/>
                  </a:lnTo>
                  <a:lnTo>
                    <a:pt x="97575" y="64513"/>
                  </a:lnTo>
                  <a:lnTo>
                    <a:pt x="64513" y="97575"/>
                  </a:lnTo>
                  <a:lnTo>
                    <a:pt x="37450" y="135861"/>
                  </a:lnTo>
                  <a:lnTo>
                    <a:pt x="17161" y="178597"/>
                  </a:lnTo>
                  <a:lnTo>
                    <a:pt x="4419" y="225008"/>
                  </a:lnTo>
                  <a:lnTo>
                    <a:pt x="0" y="274320"/>
                  </a:lnTo>
                  <a:lnTo>
                    <a:pt x="4419" y="323631"/>
                  </a:lnTo>
                  <a:lnTo>
                    <a:pt x="17161" y="370042"/>
                  </a:lnTo>
                  <a:lnTo>
                    <a:pt x="37450" y="412778"/>
                  </a:lnTo>
                  <a:lnTo>
                    <a:pt x="64513" y="451064"/>
                  </a:lnTo>
                  <a:lnTo>
                    <a:pt x="97575" y="484126"/>
                  </a:lnTo>
                  <a:lnTo>
                    <a:pt x="135861" y="511189"/>
                  </a:lnTo>
                  <a:lnTo>
                    <a:pt x="178597" y="531478"/>
                  </a:lnTo>
                  <a:lnTo>
                    <a:pt x="225008" y="544220"/>
                  </a:lnTo>
                  <a:lnTo>
                    <a:pt x="274319" y="548639"/>
                  </a:lnTo>
                  <a:lnTo>
                    <a:pt x="323631" y="544220"/>
                  </a:lnTo>
                  <a:lnTo>
                    <a:pt x="370042" y="531478"/>
                  </a:lnTo>
                  <a:lnTo>
                    <a:pt x="412778" y="511189"/>
                  </a:lnTo>
                  <a:lnTo>
                    <a:pt x="451064" y="484126"/>
                  </a:lnTo>
                  <a:lnTo>
                    <a:pt x="484126" y="451064"/>
                  </a:lnTo>
                  <a:lnTo>
                    <a:pt x="511189" y="412778"/>
                  </a:lnTo>
                  <a:lnTo>
                    <a:pt x="531478" y="370042"/>
                  </a:lnTo>
                  <a:lnTo>
                    <a:pt x="544220" y="323631"/>
                  </a:lnTo>
                  <a:lnTo>
                    <a:pt x="548639" y="274320"/>
                  </a:lnTo>
                  <a:lnTo>
                    <a:pt x="544220" y="225008"/>
                  </a:lnTo>
                  <a:lnTo>
                    <a:pt x="531478" y="178597"/>
                  </a:lnTo>
                  <a:lnTo>
                    <a:pt x="511189" y="135861"/>
                  </a:lnTo>
                  <a:lnTo>
                    <a:pt x="484126" y="97575"/>
                  </a:lnTo>
                  <a:lnTo>
                    <a:pt x="451064" y="64513"/>
                  </a:lnTo>
                  <a:lnTo>
                    <a:pt x="412778" y="37450"/>
                  </a:lnTo>
                  <a:lnTo>
                    <a:pt x="370042" y="17161"/>
                  </a:lnTo>
                  <a:lnTo>
                    <a:pt x="323631" y="4419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E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8407" y="1906523"/>
              <a:ext cx="228600" cy="228600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5900" y="4419600"/>
            <a:ext cx="3848100" cy="981456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5295900" y="4419600"/>
            <a:ext cx="3848100" cy="981710"/>
          </a:xfrm>
          <a:prstGeom prst="rect">
            <a:avLst/>
          </a:prstGeom>
          <a:ln w="6096">
            <a:solidFill>
              <a:srgbClr val="6CAA2C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9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Temel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Yeterlilik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Testi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%40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2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Matematik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Testi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%</a:t>
            </a:r>
            <a:r>
              <a:rPr sz="16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30</a:t>
            </a:r>
            <a:endParaRPr sz="16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Türk</a:t>
            </a:r>
            <a:r>
              <a:rPr sz="13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Dili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Edebiyatı</a:t>
            </a:r>
            <a:r>
              <a:rPr sz="13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Sosyal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Bilimler-1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30" dirty="0">
                <a:solidFill>
                  <a:srgbClr val="FFFFFF"/>
                </a:solidFill>
                <a:latin typeface="Calibri"/>
                <a:cs typeface="Calibri"/>
              </a:rPr>
              <a:t>Testi</a:t>
            </a:r>
            <a:r>
              <a:rPr sz="13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%30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40222" y="4135373"/>
            <a:ext cx="1889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C1F36"/>
                </a:solidFill>
                <a:latin typeface="Calibri"/>
                <a:cs typeface="Calibri"/>
              </a:rPr>
              <a:t>EŞİT</a:t>
            </a:r>
            <a:r>
              <a:rPr sz="1800" b="1" spc="-4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C1F36"/>
                </a:solidFill>
                <a:latin typeface="Calibri"/>
                <a:cs typeface="Calibri"/>
              </a:rPr>
              <a:t>AĞIRLIK</a:t>
            </a:r>
            <a:r>
              <a:rPr sz="1800" b="1" spc="-15" dirty="0">
                <a:solidFill>
                  <a:srgbClr val="0C1F36"/>
                </a:solidFill>
                <a:latin typeface="Calibri"/>
                <a:cs typeface="Calibri"/>
              </a:rPr>
              <a:t> PUANI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698491" y="4573523"/>
            <a:ext cx="548640" cy="548640"/>
            <a:chOff x="4698491" y="4573523"/>
            <a:chExt cx="548640" cy="548640"/>
          </a:xfrm>
        </p:grpSpPr>
        <p:sp>
          <p:nvSpPr>
            <p:cNvPr id="35" name="object 35"/>
            <p:cNvSpPr/>
            <p:nvPr/>
          </p:nvSpPr>
          <p:spPr>
            <a:xfrm>
              <a:off x="4698491" y="4573523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320" y="0"/>
                  </a:moveTo>
                  <a:lnTo>
                    <a:pt x="225008" y="4419"/>
                  </a:lnTo>
                  <a:lnTo>
                    <a:pt x="178597" y="17161"/>
                  </a:lnTo>
                  <a:lnTo>
                    <a:pt x="135861" y="37450"/>
                  </a:lnTo>
                  <a:lnTo>
                    <a:pt x="97575" y="64513"/>
                  </a:lnTo>
                  <a:lnTo>
                    <a:pt x="64513" y="97575"/>
                  </a:lnTo>
                  <a:lnTo>
                    <a:pt x="37450" y="135861"/>
                  </a:lnTo>
                  <a:lnTo>
                    <a:pt x="17161" y="178597"/>
                  </a:lnTo>
                  <a:lnTo>
                    <a:pt x="4419" y="225008"/>
                  </a:lnTo>
                  <a:lnTo>
                    <a:pt x="0" y="274319"/>
                  </a:lnTo>
                  <a:lnTo>
                    <a:pt x="4419" y="323631"/>
                  </a:lnTo>
                  <a:lnTo>
                    <a:pt x="17161" y="370042"/>
                  </a:lnTo>
                  <a:lnTo>
                    <a:pt x="37450" y="412778"/>
                  </a:lnTo>
                  <a:lnTo>
                    <a:pt x="64513" y="451064"/>
                  </a:lnTo>
                  <a:lnTo>
                    <a:pt x="97575" y="484126"/>
                  </a:lnTo>
                  <a:lnTo>
                    <a:pt x="135861" y="511189"/>
                  </a:lnTo>
                  <a:lnTo>
                    <a:pt x="178597" y="531478"/>
                  </a:lnTo>
                  <a:lnTo>
                    <a:pt x="225008" y="544220"/>
                  </a:lnTo>
                  <a:lnTo>
                    <a:pt x="274320" y="548639"/>
                  </a:lnTo>
                  <a:lnTo>
                    <a:pt x="323631" y="544220"/>
                  </a:lnTo>
                  <a:lnTo>
                    <a:pt x="370042" y="531478"/>
                  </a:lnTo>
                  <a:lnTo>
                    <a:pt x="412778" y="511189"/>
                  </a:lnTo>
                  <a:lnTo>
                    <a:pt x="451064" y="484126"/>
                  </a:lnTo>
                  <a:lnTo>
                    <a:pt x="484126" y="451064"/>
                  </a:lnTo>
                  <a:lnTo>
                    <a:pt x="511189" y="412778"/>
                  </a:lnTo>
                  <a:lnTo>
                    <a:pt x="531478" y="370042"/>
                  </a:lnTo>
                  <a:lnTo>
                    <a:pt x="544220" y="323631"/>
                  </a:lnTo>
                  <a:lnTo>
                    <a:pt x="548640" y="274319"/>
                  </a:lnTo>
                  <a:lnTo>
                    <a:pt x="544220" y="225008"/>
                  </a:lnTo>
                  <a:lnTo>
                    <a:pt x="531478" y="178597"/>
                  </a:lnTo>
                  <a:lnTo>
                    <a:pt x="511189" y="135861"/>
                  </a:lnTo>
                  <a:lnTo>
                    <a:pt x="484126" y="97575"/>
                  </a:lnTo>
                  <a:lnTo>
                    <a:pt x="451064" y="64513"/>
                  </a:lnTo>
                  <a:lnTo>
                    <a:pt x="412778" y="37450"/>
                  </a:lnTo>
                  <a:lnTo>
                    <a:pt x="370042" y="17161"/>
                  </a:lnTo>
                  <a:lnTo>
                    <a:pt x="323631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6CA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02707" y="4716779"/>
              <a:ext cx="228600" cy="228600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5900" y="5743955"/>
            <a:ext cx="3848100" cy="800100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5295900" y="5743955"/>
            <a:ext cx="3848100" cy="800100"/>
          </a:xfrm>
          <a:prstGeom prst="rect">
            <a:avLst/>
          </a:prstGeom>
          <a:ln w="6096">
            <a:solidFill>
              <a:srgbClr val="04BAFF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755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Temel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Yeterlilik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Testi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%40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2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Yabancı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Dil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Testi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%</a:t>
            </a:r>
            <a:r>
              <a:rPr sz="16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60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02122" y="5474919"/>
            <a:ext cx="946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 Light"/>
                <a:cs typeface="Calibri Light"/>
              </a:rPr>
              <a:t>DİL</a:t>
            </a:r>
            <a:r>
              <a:rPr sz="1800" spc="-10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PUANI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671059" y="5740908"/>
            <a:ext cx="548640" cy="548640"/>
            <a:chOff x="4671059" y="5740908"/>
            <a:chExt cx="548640" cy="548640"/>
          </a:xfrm>
        </p:grpSpPr>
        <p:sp>
          <p:nvSpPr>
            <p:cNvPr id="41" name="object 41"/>
            <p:cNvSpPr/>
            <p:nvPr/>
          </p:nvSpPr>
          <p:spPr>
            <a:xfrm>
              <a:off x="4671059" y="5740908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274319" y="0"/>
                  </a:moveTo>
                  <a:lnTo>
                    <a:pt x="225008" y="4419"/>
                  </a:lnTo>
                  <a:lnTo>
                    <a:pt x="178597" y="17162"/>
                  </a:lnTo>
                  <a:lnTo>
                    <a:pt x="135861" y="37453"/>
                  </a:lnTo>
                  <a:lnTo>
                    <a:pt x="97575" y="64518"/>
                  </a:lnTo>
                  <a:lnTo>
                    <a:pt x="64513" y="97580"/>
                  </a:lnTo>
                  <a:lnTo>
                    <a:pt x="37450" y="135867"/>
                  </a:lnTo>
                  <a:lnTo>
                    <a:pt x="17161" y="178602"/>
                  </a:lnTo>
                  <a:lnTo>
                    <a:pt x="4419" y="225011"/>
                  </a:lnTo>
                  <a:lnTo>
                    <a:pt x="0" y="274319"/>
                  </a:lnTo>
                  <a:lnTo>
                    <a:pt x="4419" y="323628"/>
                  </a:lnTo>
                  <a:lnTo>
                    <a:pt x="17161" y="370037"/>
                  </a:lnTo>
                  <a:lnTo>
                    <a:pt x="37450" y="412772"/>
                  </a:lnTo>
                  <a:lnTo>
                    <a:pt x="64513" y="451059"/>
                  </a:lnTo>
                  <a:lnTo>
                    <a:pt x="97575" y="484121"/>
                  </a:lnTo>
                  <a:lnTo>
                    <a:pt x="135861" y="511186"/>
                  </a:lnTo>
                  <a:lnTo>
                    <a:pt x="178597" y="531477"/>
                  </a:lnTo>
                  <a:lnTo>
                    <a:pt x="225008" y="544220"/>
                  </a:lnTo>
                  <a:lnTo>
                    <a:pt x="274319" y="548639"/>
                  </a:lnTo>
                  <a:lnTo>
                    <a:pt x="323631" y="544220"/>
                  </a:lnTo>
                  <a:lnTo>
                    <a:pt x="370042" y="531477"/>
                  </a:lnTo>
                  <a:lnTo>
                    <a:pt x="412778" y="511186"/>
                  </a:lnTo>
                  <a:lnTo>
                    <a:pt x="451064" y="484121"/>
                  </a:lnTo>
                  <a:lnTo>
                    <a:pt x="484126" y="451059"/>
                  </a:lnTo>
                  <a:lnTo>
                    <a:pt x="511189" y="412772"/>
                  </a:lnTo>
                  <a:lnTo>
                    <a:pt x="531478" y="370037"/>
                  </a:lnTo>
                  <a:lnTo>
                    <a:pt x="544220" y="323628"/>
                  </a:lnTo>
                  <a:lnTo>
                    <a:pt x="548639" y="274319"/>
                  </a:lnTo>
                  <a:lnTo>
                    <a:pt x="544220" y="225011"/>
                  </a:lnTo>
                  <a:lnTo>
                    <a:pt x="531478" y="178602"/>
                  </a:lnTo>
                  <a:lnTo>
                    <a:pt x="511189" y="135867"/>
                  </a:lnTo>
                  <a:lnTo>
                    <a:pt x="484126" y="97580"/>
                  </a:lnTo>
                  <a:lnTo>
                    <a:pt x="451064" y="64518"/>
                  </a:lnTo>
                  <a:lnTo>
                    <a:pt x="412778" y="37453"/>
                  </a:lnTo>
                  <a:lnTo>
                    <a:pt x="370042" y="17162"/>
                  </a:lnTo>
                  <a:lnTo>
                    <a:pt x="323631" y="4419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04B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5651" y="5887212"/>
              <a:ext cx="228600" cy="228600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-3047" y="0"/>
            <a:ext cx="9150350" cy="1026160"/>
            <a:chOff x="-3047" y="0"/>
            <a:chExt cx="9150350" cy="1026160"/>
          </a:xfrm>
        </p:grpSpPr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4000" cy="99212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0" y="0"/>
              <a:ext cx="9144000" cy="992505"/>
            </a:xfrm>
            <a:custGeom>
              <a:avLst/>
              <a:gdLst/>
              <a:ahLst/>
              <a:cxnLst/>
              <a:rect l="l" t="t" r="r" b="b"/>
              <a:pathLst>
                <a:path w="9144000" h="992505">
                  <a:moveTo>
                    <a:pt x="0" y="992124"/>
                  </a:moveTo>
                  <a:lnTo>
                    <a:pt x="9144000" y="9921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92124"/>
                  </a:lnTo>
                  <a:close/>
                </a:path>
              </a:pathLst>
            </a:custGeom>
            <a:ln w="6096">
              <a:solidFill>
                <a:srgbClr val="FFC3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2552" y="70104"/>
              <a:ext cx="3089148" cy="95250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62755" y="592835"/>
              <a:ext cx="1231391" cy="2026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84352"/>
            <a:ext cx="2981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65" dirty="0">
                <a:solidFill>
                  <a:srgbClr val="000000"/>
                </a:solidFill>
                <a:latin typeface="Calibri Light"/>
                <a:cs typeface="Calibri Light"/>
              </a:rPr>
              <a:t>A</a:t>
            </a:r>
            <a:r>
              <a:rPr sz="3600" spc="-25" dirty="0">
                <a:solidFill>
                  <a:srgbClr val="000000"/>
                </a:solidFill>
                <a:latin typeface="Calibri Light"/>
                <a:cs typeface="Calibri Light"/>
              </a:rPr>
              <a:t>Y</a:t>
            </a:r>
            <a:r>
              <a:rPr sz="3600" dirty="0">
                <a:solidFill>
                  <a:srgbClr val="000000"/>
                </a:solidFill>
                <a:latin typeface="Calibri Light"/>
                <a:cs typeface="Calibri Light"/>
              </a:rPr>
              <a:t>T</a:t>
            </a:r>
            <a:r>
              <a:rPr sz="3600" spc="-7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600" spc="-25" dirty="0">
                <a:solidFill>
                  <a:srgbClr val="000000"/>
                </a:solidFill>
                <a:latin typeface="Calibri Light"/>
                <a:cs typeface="Calibri Light"/>
              </a:rPr>
              <a:t>U</a:t>
            </a:r>
            <a:r>
              <a:rPr sz="3600" spc="-135" dirty="0">
                <a:solidFill>
                  <a:srgbClr val="000000"/>
                </a:solidFill>
                <a:latin typeface="Calibri Light"/>
                <a:cs typeface="Calibri Light"/>
              </a:rPr>
              <a:t>Y</a:t>
            </a:r>
            <a:r>
              <a:rPr sz="3600" spc="-45" dirty="0">
                <a:solidFill>
                  <a:srgbClr val="000000"/>
                </a:solidFill>
                <a:latin typeface="Calibri Light"/>
                <a:cs typeface="Calibri Light"/>
              </a:rPr>
              <a:t>G</a:t>
            </a:r>
            <a:r>
              <a:rPr sz="3600" spc="-40" dirty="0">
                <a:solidFill>
                  <a:srgbClr val="000000"/>
                </a:solidFill>
                <a:latin typeface="Calibri Light"/>
                <a:cs typeface="Calibri Light"/>
              </a:rPr>
              <a:t>U</a:t>
            </a:r>
            <a:r>
              <a:rPr sz="3600" spc="-35" dirty="0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sz="3600" spc="-40" dirty="0">
                <a:solidFill>
                  <a:srgbClr val="000000"/>
                </a:solidFill>
                <a:latin typeface="Calibri Light"/>
                <a:cs typeface="Calibri Light"/>
              </a:rPr>
              <a:t>A</a:t>
            </a:r>
            <a:r>
              <a:rPr sz="3600" spc="-55" dirty="0">
                <a:solidFill>
                  <a:srgbClr val="000000"/>
                </a:solidFill>
                <a:latin typeface="Calibri Light"/>
                <a:cs typeface="Calibri Light"/>
              </a:rPr>
              <a:t>N</a:t>
            </a:r>
            <a:r>
              <a:rPr sz="3600" spc="-15" dirty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r>
              <a:rPr sz="3600" spc="-35" dirty="0">
                <a:solidFill>
                  <a:srgbClr val="000000"/>
                </a:solidFill>
                <a:latin typeface="Calibri Light"/>
                <a:cs typeface="Calibri Light"/>
              </a:rPr>
              <a:t>Ş</a:t>
            </a:r>
            <a:r>
              <a:rPr sz="3600" dirty="0">
                <a:solidFill>
                  <a:srgbClr val="000000"/>
                </a:solidFill>
                <a:latin typeface="Calibri Light"/>
                <a:cs typeface="Calibri Light"/>
              </a:rPr>
              <a:t>I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1524761"/>
            <a:ext cx="7895590" cy="30111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633095" indent="-228600" algn="just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60" dirty="0">
                <a:latin typeface="Calibri"/>
                <a:cs typeface="Calibri"/>
              </a:rPr>
              <a:t>AYT’de </a:t>
            </a:r>
            <a:r>
              <a:rPr sz="2800" spc="-25" dirty="0">
                <a:latin typeface="Calibri"/>
                <a:cs typeface="Calibri"/>
              </a:rPr>
              <a:t>adaya </a:t>
            </a:r>
            <a:r>
              <a:rPr sz="2800" spc="-15" dirty="0">
                <a:latin typeface="Calibri"/>
                <a:cs typeface="Calibri"/>
              </a:rPr>
              <a:t>tek </a:t>
            </a:r>
            <a:r>
              <a:rPr sz="2800" spc="-10" dirty="0">
                <a:latin typeface="Calibri"/>
                <a:cs typeface="Calibri"/>
              </a:rPr>
              <a:t>kitapçık </a:t>
            </a:r>
            <a:r>
              <a:rPr sz="2800" spc="-30" dirty="0">
                <a:latin typeface="Calibri"/>
                <a:cs typeface="Calibri"/>
              </a:rPr>
              <a:t>verilecektir. </a:t>
            </a:r>
            <a:r>
              <a:rPr sz="2800" spc="-15" dirty="0">
                <a:latin typeface="Calibri"/>
                <a:cs typeface="Calibri"/>
              </a:rPr>
              <a:t>Aday </a:t>
            </a:r>
            <a:r>
              <a:rPr sz="2800" spc="-20" dirty="0">
                <a:latin typeface="Calibri"/>
                <a:cs typeface="Calibri"/>
              </a:rPr>
              <a:t>kendi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tercih </a:t>
            </a:r>
            <a:r>
              <a:rPr sz="2800" spc="-10" dirty="0">
                <a:latin typeface="Calibri"/>
                <a:cs typeface="Calibri"/>
              </a:rPr>
              <a:t>önceliğine </a:t>
            </a:r>
            <a:r>
              <a:rPr sz="2800" spc="-20" dirty="0">
                <a:latin typeface="Calibri"/>
                <a:cs typeface="Calibri"/>
              </a:rPr>
              <a:t>göre </a:t>
            </a:r>
            <a:r>
              <a:rPr sz="2800" spc="-15" dirty="0">
                <a:latin typeface="Calibri"/>
                <a:cs typeface="Calibri"/>
              </a:rPr>
              <a:t>istediği </a:t>
            </a:r>
            <a:r>
              <a:rPr sz="2800" spc="-25" dirty="0">
                <a:latin typeface="Calibri"/>
                <a:cs typeface="Calibri"/>
              </a:rPr>
              <a:t>testten </a:t>
            </a:r>
            <a:r>
              <a:rPr sz="2800" spc="-20" dirty="0">
                <a:latin typeface="Calibri"/>
                <a:cs typeface="Calibri"/>
              </a:rPr>
              <a:t>başlayarak,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istediği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kadar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test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yanıtlayabilir.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ts val="3190"/>
              </a:lnSpc>
              <a:spcBef>
                <a:spcPts val="61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Bu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durumda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adayın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zamanı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iyi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kullanması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açısından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  <a:p>
            <a:pPr marL="241300" algn="just">
              <a:lnSpc>
                <a:spcPts val="3190"/>
              </a:lnSpc>
            </a:pPr>
            <a:r>
              <a:rPr sz="2800" spc="-30" dirty="0">
                <a:latin typeface="Calibri"/>
                <a:cs typeface="Calibri"/>
              </a:rPr>
              <a:t>veya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 </a:t>
            </a:r>
            <a:r>
              <a:rPr sz="2800" spc="-20" dirty="0">
                <a:latin typeface="Calibri"/>
                <a:cs typeface="Calibri"/>
              </a:rPr>
              <a:t>teste</a:t>
            </a:r>
            <a:r>
              <a:rPr sz="2800" spc="-5" dirty="0">
                <a:latin typeface="Calibri"/>
                <a:cs typeface="Calibri"/>
              </a:rPr>
              <a:t> girmesi </a:t>
            </a:r>
            <a:r>
              <a:rPr sz="2800" spc="-25" dirty="0">
                <a:latin typeface="Calibri"/>
                <a:cs typeface="Calibri"/>
              </a:rPr>
              <a:t>tavsiye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olunur.</a:t>
            </a:r>
            <a:endParaRPr sz="2800">
              <a:latin typeface="Calibri"/>
              <a:cs typeface="Calibri"/>
            </a:endParaRPr>
          </a:p>
          <a:p>
            <a:pPr marL="241300" marR="50800" indent="-228600" algn="just">
              <a:lnSpc>
                <a:spcPts val="302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4 </a:t>
            </a:r>
            <a:r>
              <a:rPr sz="2800" spc="-25" dirty="0">
                <a:latin typeface="Calibri"/>
                <a:cs typeface="Calibri"/>
              </a:rPr>
              <a:t>teste </a:t>
            </a:r>
            <a:r>
              <a:rPr sz="2800" spc="-15" dirty="0">
                <a:latin typeface="Calibri"/>
                <a:cs typeface="Calibri"/>
              </a:rPr>
              <a:t>birden </a:t>
            </a:r>
            <a:r>
              <a:rPr sz="2800" spc="-10" dirty="0">
                <a:latin typeface="Calibri"/>
                <a:cs typeface="Calibri"/>
              </a:rPr>
              <a:t>hazırlanmanın hiç </a:t>
            </a:r>
            <a:r>
              <a:rPr sz="2800" spc="-15" dirty="0">
                <a:latin typeface="Calibri"/>
                <a:cs typeface="Calibri"/>
              </a:rPr>
              <a:t>gereği </a:t>
            </a:r>
            <a:r>
              <a:rPr sz="2800" spc="-50" dirty="0">
                <a:latin typeface="Calibri"/>
                <a:cs typeface="Calibri"/>
              </a:rPr>
              <a:t>yoktur, </a:t>
            </a:r>
            <a:r>
              <a:rPr sz="2800" spc="-20" dirty="0">
                <a:latin typeface="Calibri"/>
                <a:cs typeface="Calibri"/>
              </a:rPr>
              <a:t>lütfen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kazanmak</a:t>
            </a:r>
            <a:r>
              <a:rPr sz="2800" spc="-10" dirty="0">
                <a:latin typeface="Calibri"/>
                <a:cs typeface="Calibri"/>
              </a:rPr>
              <a:t> istediğiniz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programı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önceden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seçiniz.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477012"/>
            <a:ext cx="9035796" cy="49682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76" y="1183519"/>
            <a:ext cx="8965223" cy="43376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39622"/>
            <a:ext cx="51396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  <a:latin typeface="Calibri Light"/>
                <a:cs typeface="Calibri Light"/>
              </a:rPr>
              <a:t>TYT’DE</a:t>
            </a:r>
            <a:r>
              <a:rPr sz="3200" spc="-9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200" spc="-35" dirty="0">
                <a:solidFill>
                  <a:srgbClr val="C00000"/>
                </a:solidFill>
                <a:latin typeface="Calibri Light"/>
                <a:cs typeface="Calibri Light"/>
              </a:rPr>
              <a:t>PUANI</a:t>
            </a:r>
            <a:r>
              <a:rPr sz="3200" spc="-8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200" spc="-35" dirty="0">
                <a:solidFill>
                  <a:srgbClr val="C00000"/>
                </a:solidFill>
                <a:latin typeface="Calibri Light"/>
                <a:cs typeface="Calibri Light"/>
              </a:rPr>
              <a:t>HESAPLANANLAR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71120" marR="316230">
              <a:lnSpc>
                <a:spcPts val="2310"/>
              </a:lnSpc>
              <a:spcBef>
                <a:spcPts val="650"/>
              </a:spcBef>
            </a:pPr>
            <a:r>
              <a:rPr spc="5" dirty="0"/>
              <a:t>TYT’DE</a:t>
            </a:r>
            <a:r>
              <a:rPr spc="20" dirty="0"/>
              <a:t> </a:t>
            </a:r>
            <a:r>
              <a:rPr spc="-15" dirty="0"/>
              <a:t>PUANI</a:t>
            </a:r>
            <a:r>
              <a:rPr spc="-5" dirty="0"/>
              <a:t> HESAPLANAN</a:t>
            </a:r>
            <a:r>
              <a:rPr spc="-35" dirty="0"/>
              <a:t> ADAYLAR</a:t>
            </a:r>
            <a:r>
              <a:rPr spc="-10" dirty="0"/>
              <a:t> </a:t>
            </a:r>
            <a:r>
              <a:rPr spc="-5" dirty="0"/>
              <a:t>(TYT</a:t>
            </a:r>
            <a:r>
              <a:rPr dirty="0"/>
              <a:t> </a:t>
            </a:r>
            <a:r>
              <a:rPr spc="-5" dirty="0"/>
              <a:t>puanının</a:t>
            </a:r>
            <a:r>
              <a:rPr spc="-10" dirty="0"/>
              <a:t> </a:t>
            </a:r>
            <a:r>
              <a:rPr spc="-5" dirty="0"/>
              <a:t>hesaplanması </a:t>
            </a:r>
            <a:r>
              <a:rPr spc="-530" dirty="0"/>
              <a:t> </a:t>
            </a:r>
            <a:r>
              <a:rPr dirty="0"/>
              <a:t>için</a:t>
            </a:r>
            <a:r>
              <a:rPr spc="-15" dirty="0"/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En az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0,5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35" dirty="0">
                <a:solidFill>
                  <a:srgbClr val="FF0000"/>
                </a:solidFill>
                <a:latin typeface="Calibri"/>
                <a:cs typeface="Calibri"/>
              </a:rPr>
              <a:t>Türkçe</a:t>
            </a:r>
            <a:r>
              <a:rPr b="1" spc="-20" dirty="0">
                <a:solidFill>
                  <a:srgbClr val="FF0000"/>
                </a:solidFill>
                <a:latin typeface="Calibri"/>
                <a:cs typeface="Calibri"/>
              </a:rPr>
              <a:t> ya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 da 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matematik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/>
              <a:t>neti</a:t>
            </a:r>
            <a:r>
              <a:rPr spc="-15" dirty="0"/>
              <a:t> </a:t>
            </a:r>
            <a:r>
              <a:rPr spc="-10" dirty="0"/>
              <a:t>yapmak </a:t>
            </a:r>
            <a:r>
              <a:rPr spc="-40" dirty="0"/>
              <a:t>gerekir.</a:t>
            </a:r>
          </a:p>
          <a:p>
            <a:pPr marL="58419">
              <a:lnSpc>
                <a:spcPct val="100000"/>
              </a:lnSpc>
              <a:spcBef>
                <a:spcPts val="25"/>
              </a:spcBef>
            </a:pPr>
            <a:endParaRPr sz="3000"/>
          </a:p>
          <a:p>
            <a:pPr marL="369570">
              <a:lnSpc>
                <a:spcPct val="100000"/>
              </a:lnSpc>
              <a:spcBef>
                <a:spcPts val="5"/>
              </a:spcBef>
              <a:tabLst>
                <a:tab pos="6875145" algn="l"/>
              </a:tabLst>
            </a:pPr>
            <a:r>
              <a:rPr sz="2600" dirty="0"/>
              <a:t>*</a:t>
            </a:r>
            <a:r>
              <a:rPr sz="2600" spc="5" dirty="0"/>
              <a:t> </a:t>
            </a:r>
            <a:r>
              <a:rPr sz="2600" spc="-5" dirty="0"/>
              <a:t>Önlisans</a:t>
            </a:r>
            <a:r>
              <a:rPr sz="2600" spc="-15" dirty="0"/>
              <a:t> </a:t>
            </a:r>
            <a:r>
              <a:rPr sz="2600" spc="-10" dirty="0"/>
              <a:t>programların</a:t>
            </a:r>
            <a:r>
              <a:rPr sz="2600" dirty="0"/>
              <a:t> </a:t>
            </a:r>
            <a:r>
              <a:rPr sz="2600" spc="-5" dirty="0"/>
              <a:t>(Örgün </a:t>
            </a:r>
            <a:r>
              <a:rPr sz="2600" spc="-15" dirty="0"/>
              <a:t>ve</a:t>
            </a:r>
            <a:r>
              <a:rPr sz="2600" dirty="0"/>
              <a:t> </a:t>
            </a:r>
            <a:r>
              <a:rPr sz="2600" spc="-10" dirty="0"/>
              <a:t>Açıköğretim)	</a:t>
            </a:r>
            <a:r>
              <a:rPr sz="2600" spc="-5" dirty="0"/>
              <a:t>tercihinde,</a:t>
            </a:r>
            <a:endParaRPr sz="2600"/>
          </a:p>
          <a:p>
            <a:pPr marL="58419">
              <a:lnSpc>
                <a:spcPct val="100000"/>
              </a:lnSpc>
              <a:spcBef>
                <a:spcPts val="10"/>
              </a:spcBef>
            </a:pPr>
            <a:endParaRPr sz="3650"/>
          </a:p>
          <a:p>
            <a:pPr marL="71120" marR="5080" indent="224154">
              <a:lnSpc>
                <a:spcPts val="2500"/>
              </a:lnSpc>
              <a:buChar char="*"/>
              <a:tabLst>
                <a:tab pos="535940" algn="l"/>
              </a:tabLst>
            </a:pPr>
            <a:r>
              <a:rPr sz="2600" spc="-20" dirty="0"/>
              <a:t>Özel </a:t>
            </a:r>
            <a:r>
              <a:rPr sz="2600" spc="-10" dirty="0"/>
              <a:t>yetenek </a:t>
            </a:r>
            <a:r>
              <a:rPr sz="2600" spc="-5" dirty="0"/>
              <a:t>sınavlarına </a:t>
            </a:r>
            <a:r>
              <a:rPr sz="2600" spc="-10" dirty="0"/>
              <a:t>ön </a:t>
            </a:r>
            <a:r>
              <a:rPr sz="2600" spc="-5" dirty="0"/>
              <a:t>başvuruda </a:t>
            </a:r>
            <a:r>
              <a:rPr sz="2600" spc="-10" dirty="0"/>
              <a:t>(üniversitenin kendisi </a:t>
            </a:r>
            <a:r>
              <a:rPr sz="2600" spc="-575" dirty="0"/>
              <a:t> </a:t>
            </a:r>
            <a:r>
              <a:rPr sz="2600" spc="-5" dirty="0"/>
              <a:t>bu</a:t>
            </a:r>
            <a:r>
              <a:rPr sz="2600" spc="-15" dirty="0"/>
              <a:t> </a:t>
            </a:r>
            <a:r>
              <a:rPr sz="2600" spc="-10" dirty="0"/>
              <a:t>programlar</a:t>
            </a:r>
            <a:r>
              <a:rPr sz="2600" dirty="0"/>
              <a:t> için</a:t>
            </a:r>
            <a:r>
              <a:rPr sz="2600" spc="10" dirty="0"/>
              <a:t> </a:t>
            </a:r>
            <a:r>
              <a:rPr sz="2600" spc="-25" dirty="0"/>
              <a:t>TYT’de</a:t>
            </a:r>
            <a:r>
              <a:rPr sz="2600" spc="-45" dirty="0"/>
              <a:t> </a:t>
            </a:r>
            <a:r>
              <a:rPr sz="2600" spc="-15" dirty="0"/>
              <a:t>baraj</a:t>
            </a:r>
            <a:r>
              <a:rPr sz="2600" dirty="0"/>
              <a:t> </a:t>
            </a:r>
            <a:r>
              <a:rPr sz="2600" spc="-5" dirty="0"/>
              <a:t>puan</a:t>
            </a:r>
            <a:r>
              <a:rPr sz="2600" spc="-15" dirty="0"/>
              <a:t> </a:t>
            </a:r>
            <a:r>
              <a:rPr sz="2600" spc="-25" dirty="0"/>
              <a:t>belirleyebilir.)</a:t>
            </a:r>
            <a:endParaRPr sz="2600"/>
          </a:p>
          <a:p>
            <a:pPr marL="58419">
              <a:lnSpc>
                <a:spcPct val="100000"/>
              </a:lnSpc>
              <a:spcBef>
                <a:spcPts val="35"/>
              </a:spcBef>
              <a:buFont typeface="Calibri"/>
              <a:buChar char="*"/>
            </a:pPr>
            <a:endParaRPr sz="3650"/>
          </a:p>
          <a:p>
            <a:pPr marL="71120" marR="712470" indent="224154">
              <a:lnSpc>
                <a:spcPts val="2500"/>
              </a:lnSpc>
              <a:spcBef>
                <a:spcPts val="5"/>
              </a:spcBef>
              <a:buChar char="*"/>
              <a:tabLst>
                <a:tab pos="535940" algn="l"/>
              </a:tabLst>
            </a:pPr>
            <a:r>
              <a:rPr sz="2600" dirty="0"/>
              <a:t>İkinci aşama Alan </a:t>
            </a:r>
            <a:r>
              <a:rPr sz="2600" spc="-25" dirty="0"/>
              <a:t>Yeterlilik </a:t>
            </a:r>
            <a:r>
              <a:rPr sz="2600" spc="-5" dirty="0"/>
              <a:t>Sınavında puan hesaplanma </a:t>
            </a:r>
            <a:r>
              <a:rPr sz="2600" spc="-575" dirty="0"/>
              <a:t> </a:t>
            </a:r>
            <a:r>
              <a:rPr sz="2600" spc="-5" dirty="0"/>
              <a:t>hakkı </a:t>
            </a:r>
            <a:r>
              <a:rPr sz="2600" spc="-50" dirty="0"/>
              <a:t>verir.</a:t>
            </a:r>
            <a:endParaRPr sz="2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9889"/>
            <a:ext cx="71996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>
                <a:solidFill>
                  <a:srgbClr val="C00000"/>
                </a:solidFill>
                <a:latin typeface="Calibri Light"/>
                <a:cs typeface="Calibri Light"/>
              </a:rPr>
              <a:t>ÖZEL</a:t>
            </a:r>
            <a:r>
              <a:rPr sz="4400" spc="-10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spc="-35" dirty="0">
                <a:solidFill>
                  <a:srgbClr val="C00000"/>
                </a:solidFill>
                <a:latin typeface="Calibri Light"/>
                <a:cs typeface="Calibri Light"/>
              </a:rPr>
              <a:t>YETENEKLE</a:t>
            </a:r>
            <a:r>
              <a:rPr sz="4400" spc="-10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spc="-40" dirty="0">
                <a:solidFill>
                  <a:srgbClr val="C00000"/>
                </a:solidFill>
                <a:latin typeface="Calibri Light"/>
                <a:cs typeface="Calibri Light"/>
              </a:rPr>
              <a:t>ÖĞRENCİ</a:t>
            </a:r>
            <a:r>
              <a:rPr sz="4400" spc="-8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spc="-30" dirty="0">
                <a:solidFill>
                  <a:srgbClr val="C00000"/>
                </a:solidFill>
                <a:latin typeface="Calibri Light"/>
                <a:cs typeface="Calibri Light"/>
              </a:rPr>
              <a:t>ALAN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46250"/>
            <a:ext cx="7611745" cy="4225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Beden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Eğitimi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ve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Spor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Öğretmenliği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Engellilerde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Beden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Eğitimi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Öğretmenliği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Müzik</a:t>
            </a:r>
            <a:r>
              <a:rPr sz="24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Öğretmenliği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Resim</a:t>
            </a:r>
            <a:r>
              <a:rPr sz="24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Öğretmenliği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>
              <a:latin typeface="Calibri"/>
              <a:cs typeface="Calibri"/>
            </a:endParaRPr>
          </a:p>
          <a:p>
            <a:pPr marL="12700" marR="130175" indent="203835">
              <a:lnSpc>
                <a:spcPct val="70000"/>
              </a:lnSpc>
            </a:pPr>
            <a:r>
              <a:rPr sz="2400" b="1" spc="-10" dirty="0">
                <a:latin typeface="Calibri"/>
                <a:cs typeface="Calibri"/>
              </a:rPr>
              <a:t>Programlarını </a:t>
            </a:r>
            <a:r>
              <a:rPr sz="2400" b="1" spc="-15" dirty="0">
                <a:latin typeface="Calibri"/>
                <a:cs typeface="Calibri"/>
              </a:rPr>
              <a:t>tercih </a:t>
            </a:r>
            <a:r>
              <a:rPr sz="2400" b="1" spc="-5" dirty="0">
                <a:latin typeface="Calibri"/>
                <a:cs typeface="Calibri"/>
              </a:rPr>
              <a:t>edebilmek </a:t>
            </a:r>
            <a:r>
              <a:rPr sz="2400" b="1" dirty="0">
                <a:latin typeface="Calibri"/>
                <a:cs typeface="Calibri"/>
              </a:rPr>
              <a:t>için Y- </a:t>
            </a:r>
            <a:r>
              <a:rPr sz="2400" b="1" spc="-20" dirty="0">
                <a:latin typeface="Calibri"/>
                <a:cs typeface="Calibri"/>
              </a:rPr>
              <a:t>TYT’den </a:t>
            </a:r>
            <a:r>
              <a:rPr sz="2400" b="1" spc="-5" dirty="0">
                <a:latin typeface="Calibri"/>
                <a:cs typeface="Calibri"/>
              </a:rPr>
              <a:t>ilk 800.000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başarı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sırasında</a:t>
            </a:r>
            <a:r>
              <a:rPr sz="2400" b="1" dirty="0">
                <a:latin typeface="Calibri"/>
                <a:cs typeface="Calibri"/>
              </a:rPr>
              <a:t> olmak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gerekir.</a:t>
            </a:r>
            <a:endParaRPr sz="2400">
              <a:latin typeface="Calibri"/>
              <a:cs typeface="Calibri"/>
            </a:endParaRPr>
          </a:p>
          <a:p>
            <a:pPr marL="12700" marR="1036319" indent="203835">
              <a:lnSpc>
                <a:spcPct val="70000"/>
              </a:lnSpc>
              <a:spcBef>
                <a:spcPts val="994"/>
              </a:spcBef>
            </a:pPr>
            <a:r>
              <a:rPr sz="2400" b="1" dirty="0">
                <a:latin typeface="Calibri"/>
                <a:cs typeface="Calibri"/>
              </a:rPr>
              <a:t>Bu şartı </a:t>
            </a:r>
            <a:r>
              <a:rPr sz="2400" b="1" spc="-15" dirty="0">
                <a:latin typeface="Calibri"/>
                <a:cs typeface="Calibri"/>
              </a:rPr>
              <a:t>sağlayan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daha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sonra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özel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yetenek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sınavına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katılabilir.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Calibri"/>
              <a:cs typeface="Calibri"/>
            </a:endParaRPr>
          </a:p>
          <a:p>
            <a:pPr marL="149225">
              <a:lnSpc>
                <a:spcPts val="2450"/>
              </a:lnSpc>
            </a:pPr>
            <a:r>
              <a:rPr sz="2400" b="1" dirty="0">
                <a:latin typeface="Calibri"/>
                <a:cs typeface="Calibri"/>
              </a:rPr>
              <a:t>Not: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Bunların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dışındaki </a:t>
            </a:r>
            <a:r>
              <a:rPr sz="2400" b="1" spc="-20" dirty="0">
                <a:latin typeface="Calibri"/>
                <a:cs typeface="Calibri"/>
              </a:rPr>
              <a:t>özel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yetenek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programlarına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ön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450"/>
              </a:lnSpc>
            </a:pPr>
            <a:r>
              <a:rPr sz="2400" b="1" spc="-10" dirty="0">
                <a:latin typeface="Calibri"/>
                <a:cs typeface="Calibri"/>
              </a:rPr>
              <a:t>başvuru </a:t>
            </a:r>
            <a:r>
              <a:rPr sz="2400" b="1" dirty="0">
                <a:latin typeface="Calibri"/>
                <a:cs typeface="Calibri"/>
              </a:rPr>
              <a:t>için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az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150</a:t>
            </a:r>
            <a:r>
              <a:rPr sz="2400" b="1" spc="-10" dirty="0">
                <a:latin typeface="Calibri"/>
                <a:cs typeface="Calibri"/>
              </a:rPr>
              <a:t> ve üstü </a:t>
            </a:r>
            <a:r>
              <a:rPr sz="2400" b="1" dirty="0">
                <a:latin typeface="Calibri"/>
                <a:cs typeface="Calibri"/>
              </a:rPr>
              <a:t>ham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TYT puanı </a:t>
            </a:r>
            <a:r>
              <a:rPr sz="2400" b="1" spc="-25" dirty="0">
                <a:latin typeface="Calibri"/>
                <a:cs typeface="Calibri"/>
              </a:rPr>
              <a:t>istenmektedir.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7449"/>
            <a:ext cx="3698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>
                <a:solidFill>
                  <a:srgbClr val="C00000"/>
                </a:solidFill>
                <a:latin typeface="Calibri Light"/>
                <a:cs typeface="Calibri Light"/>
              </a:rPr>
              <a:t>H</a:t>
            </a:r>
            <a:r>
              <a:rPr sz="4400" spc="-385" dirty="0">
                <a:solidFill>
                  <a:srgbClr val="C00000"/>
                </a:solidFill>
                <a:latin typeface="Calibri Light"/>
                <a:cs typeface="Calibri Light"/>
              </a:rPr>
              <a:t>A</a:t>
            </a:r>
            <a:r>
              <a:rPr sz="4400" spc="-30" dirty="0">
                <a:solidFill>
                  <a:srgbClr val="C00000"/>
                </a:solidFill>
                <a:latin typeface="Calibri Light"/>
                <a:cs typeface="Calibri Light"/>
              </a:rPr>
              <a:t>T</a:t>
            </a:r>
            <a:r>
              <a:rPr sz="4400" spc="-20" dirty="0">
                <a:solidFill>
                  <a:srgbClr val="C00000"/>
                </a:solidFill>
                <a:latin typeface="Calibri Light"/>
                <a:cs typeface="Calibri Light"/>
              </a:rPr>
              <a:t>I</a:t>
            </a:r>
            <a:r>
              <a:rPr sz="4400" spc="-55" dirty="0">
                <a:solidFill>
                  <a:srgbClr val="C00000"/>
                </a:solidFill>
                <a:latin typeface="Calibri Light"/>
                <a:cs typeface="Calibri Light"/>
              </a:rPr>
              <a:t>R</a:t>
            </a:r>
            <a:r>
              <a:rPr sz="4400" spc="-25" dirty="0">
                <a:solidFill>
                  <a:srgbClr val="C00000"/>
                </a:solidFill>
                <a:latin typeface="Calibri Light"/>
                <a:cs typeface="Calibri Light"/>
              </a:rPr>
              <a:t>L</a:t>
            </a:r>
            <a:r>
              <a:rPr sz="4400" spc="-395" dirty="0">
                <a:solidFill>
                  <a:srgbClr val="C00000"/>
                </a:solidFill>
                <a:latin typeface="Calibri Light"/>
                <a:cs typeface="Calibri Light"/>
              </a:rPr>
              <a:t>A</a:t>
            </a:r>
            <a:r>
              <a:rPr sz="4400" spc="-45" dirty="0">
                <a:solidFill>
                  <a:srgbClr val="C00000"/>
                </a:solidFill>
                <a:latin typeface="Calibri Light"/>
                <a:cs typeface="Calibri Light"/>
              </a:rPr>
              <a:t>T</a:t>
            </a:r>
            <a:r>
              <a:rPr sz="4400" spc="-70" dirty="0">
                <a:solidFill>
                  <a:srgbClr val="C00000"/>
                </a:solidFill>
                <a:latin typeface="Calibri Light"/>
                <a:cs typeface="Calibri Light"/>
              </a:rPr>
              <a:t>M</a:t>
            </a:r>
            <a:r>
              <a:rPr sz="4400" spc="-50" dirty="0">
                <a:solidFill>
                  <a:srgbClr val="C00000"/>
                </a:solidFill>
                <a:latin typeface="Calibri Light"/>
                <a:cs typeface="Calibri Light"/>
              </a:rPr>
              <a:t>A</a:t>
            </a:r>
            <a:r>
              <a:rPr sz="4400" spc="-35" dirty="0">
                <a:solidFill>
                  <a:srgbClr val="C00000"/>
                </a:solidFill>
                <a:latin typeface="Calibri Light"/>
                <a:cs typeface="Calibri Light"/>
              </a:rPr>
              <a:t>L</a:t>
            </a:r>
            <a:r>
              <a:rPr sz="4400" spc="-50" dirty="0">
                <a:solidFill>
                  <a:srgbClr val="C00000"/>
                </a:solidFill>
                <a:latin typeface="Calibri Light"/>
                <a:cs typeface="Calibri Light"/>
              </a:rPr>
              <a:t>A</a:t>
            </a:r>
            <a:r>
              <a:rPr sz="4400" dirty="0">
                <a:solidFill>
                  <a:srgbClr val="C00000"/>
                </a:solidFill>
                <a:latin typeface="Calibri Light"/>
                <a:cs typeface="Calibri Light"/>
              </a:rPr>
              <a:t>R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563751"/>
            <a:ext cx="7716520" cy="304800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41300" marR="487680" indent="-229235">
              <a:lnSpc>
                <a:spcPts val="3240"/>
              </a:lnSpc>
              <a:spcBef>
                <a:spcPts val="505"/>
              </a:spcBef>
              <a:buFont typeface="Arial MT"/>
              <a:buChar char="•"/>
              <a:tabLst>
                <a:tab pos="241935" algn="l"/>
              </a:tabLst>
            </a:pPr>
            <a:r>
              <a:rPr sz="3000" spc="-30" dirty="0">
                <a:latin typeface="Calibri"/>
                <a:cs typeface="Calibri"/>
              </a:rPr>
              <a:t>TYT’de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en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az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0,5 </a:t>
            </a:r>
            <a:r>
              <a:rPr sz="3000" spc="-45" dirty="0">
                <a:latin typeface="Calibri"/>
                <a:cs typeface="Calibri"/>
              </a:rPr>
              <a:t>Türkçe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ya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da</a:t>
            </a:r>
            <a:r>
              <a:rPr sz="3000" spc="-10" dirty="0">
                <a:latin typeface="Calibri"/>
                <a:cs typeface="Calibri"/>
              </a:rPr>
              <a:t> matematik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neti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çıkartamayan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adayın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75" dirty="0">
                <a:latin typeface="Calibri"/>
                <a:cs typeface="Calibri"/>
              </a:rPr>
              <a:t>AYT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puanı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hesaplanmaz.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9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sz="3000" spc="-5" dirty="0">
                <a:latin typeface="Calibri"/>
                <a:cs typeface="Calibri"/>
              </a:rPr>
              <a:t>TYT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netleri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75" dirty="0">
                <a:latin typeface="Calibri"/>
                <a:cs typeface="Calibri"/>
              </a:rPr>
              <a:t>AYT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puanını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hesaplamada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40" dirty="0">
                <a:latin typeface="Calibri"/>
                <a:cs typeface="Calibri"/>
              </a:rPr>
              <a:t>kullanılır.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39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sz="3000" spc="-75" dirty="0">
                <a:latin typeface="Calibri"/>
                <a:cs typeface="Calibri"/>
              </a:rPr>
              <a:t>AYT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başarısı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/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başarısızlığı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TYT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puanını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etkilemez.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28816" y="3983735"/>
            <a:ext cx="2169160" cy="1236345"/>
          </a:xfrm>
          <a:custGeom>
            <a:avLst/>
            <a:gdLst/>
            <a:ahLst/>
            <a:cxnLst/>
            <a:rect l="l" t="t" r="r" b="b"/>
            <a:pathLst>
              <a:path w="2169159" h="1236345">
                <a:moveTo>
                  <a:pt x="1962657" y="0"/>
                </a:moveTo>
                <a:lnTo>
                  <a:pt x="205993" y="0"/>
                </a:lnTo>
                <a:lnTo>
                  <a:pt x="158753" y="5439"/>
                </a:lnTo>
                <a:lnTo>
                  <a:pt x="115392" y="20933"/>
                </a:lnTo>
                <a:lnTo>
                  <a:pt x="77144" y="45246"/>
                </a:lnTo>
                <a:lnTo>
                  <a:pt x="45246" y="77144"/>
                </a:lnTo>
                <a:lnTo>
                  <a:pt x="20933" y="115392"/>
                </a:lnTo>
                <a:lnTo>
                  <a:pt x="5439" y="158753"/>
                </a:lnTo>
                <a:lnTo>
                  <a:pt x="0" y="205994"/>
                </a:lnTo>
                <a:lnTo>
                  <a:pt x="0" y="1029969"/>
                </a:lnTo>
                <a:lnTo>
                  <a:pt x="5439" y="1077210"/>
                </a:lnTo>
                <a:lnTo>
                  <a:pt x="20933" y="1120571"/>
                </a:lnTo>
                <a:lnTo>
                  <a:pt x="45246" y="1158819"/>
                </a:lnTo>
                <a:lnTo>
                  <a:pt x="77144" y="1190717"/>
                </a:lnTo>
                <a:lnTo>
                  <a:pt x="115392" y="1215030"/>
                </a:lnTo>
                <a:lnTo>
                  <a:pt x="158753" y="1230524"/>
                </a:lnTo>
                <a:lnTo>
                  <a:pt x="205993" y="1235964"/>
                </a:lnTo>
                <a:lnTo>
                  <a:pt x="1962657" y="1235964"/>
                </a:lnTo>
                <a:lnTo>
                  <a:pt x="2009898" y="1230524"/>
                </a:lnTo>
                <a:lnTo>
                  <a:pt x="2053259" y="1215030"/>
                </a:lnTo>
                <a:lnTo>
                  <a:pt x="2091507" y="1190717"/>
                </a:lnTo>
                <a:lnTo>
                  <a:pt x="2123405" y="1158819"/>
                </a:lnTo>
                <a:lnTo>
                  <a:pt x="2147718" y="1120571"/>
                </a:lnTo>
                <a:lnTo>
                  <a:pt x="2163212" y="1077210"/>
                </a:lnTo>
                <a:lnTo>
                  <a:pt x="2168652" y="1029969"/>
                </a:lnTo>
                <a:lnTo>
                  <a:pt x="2168652" y="205994"/>
                </a:lnTo>
                <a:lnTo>
                  <a:pt x="2163212" y="158753"/>
                </a:lnTo>
                <a:lnTo>
                  <a:pt x="2147718" y="115392"/>
                </a:lnTo>
                <a:lnTo>
                  <a:pt x="2123405" y="77144"/>
                </a:lnTo>
                <a:lnTo>
                  <a:pt x="2091507" y="45246"/>
                </a:lnTo>
                <a:lnTo>
                  <a:pt x="2053259" y="20933"/>
                </a:lnTo>
                <a:lnTo>
                  <a:pt x="2009898" y="5439"/>
                </a:lnTo>
                <a:lnTo>
                  <a:pt x="1962657" y="0"/>
                </a:lnTo>
                <a:close/>
              </a:path>
            </a:pathLst>
          </a:custGeom>
          <a:solidFill>
            <a:srgbClr val="04B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89801" y="4205096"/>
            <a:ext cx="16484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 marR="5080" indent="-60960" algn="ctr">
              <a:lnSpc>
                <a:spcPct val="100000"/>
              </a:lnSpc>
              <a:spcBef>
                <a:spcPts val="100"/>
              </a:spcBef>
              <a:tabLst>
                <a:tab pos="875665" algn="l"/>
              </a:tabLst>
            </a:pPr>
            <a:r>
              <a:rPr lang="tr-TR" sz="2400" spc="-10" dirty="0" smtClean="0">
                <a:latin typeface="Calibri"/>
                <a:cs typeface="Calibri"/>
              </a:rPr>
              <a:t>9 </a:t>
            </a:r>
            <a:r>
              <a:rPr sz="2400" spc="-10" dirty="0" err="1" smtClean="0">
                <a:latin typeface="Calibri"/>
                <a:cs typeface="Calibri"/>
              </a:rPr>
              <a:t>Haziran</a:t>
            </a:r>
            <a:r>
              <a:rPr sz="2400" spc="-80" dirty="0" smtClean="0">
                <a:latin typeface="Calibri"/>
                <a:cs typeface="Calibri"/>
              </a:rPr>
              <a:t> </a:t>
            </a:r>
            <a:r>
              <a:rPr sz="2400" spc="-20" dirty="0" err="1" smtClean="0">
                <a:latin typeface="Calibri"/>
                <a:cs typeface="Calibri"/>
              </a:rPr>
              <a:t>Pazar</a:t>
            </a:r>
            <a:r>
              <a:rPr lang="tr-TR" sz="2400" spc="-20" dirty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15:45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46932" y="3994403"/>
            <a:ext cx="2222500" cy="1236345"/>
          </a:xfrm>
          <a:custGeom>
            <a:avLst/>
            <a:gdLst/>
            <a:ahLst/>
            <a:cxnLst/>
            <a:rect l="l" t="t" r="r" b="b"/>
            <a:pathLst>
              <a:path w="2222500" h="1236345">
                <a:moveTo>
                  <a:pt x="2015997" y="0"/>
                </a:moveTo>
                <a:lnTo>
                  <a:pt x="205993" y="0"/>
                </a:lnTo>
                <a:lnTo>
                  <a:pt x="158753" y="5439"/>
                </a:lnTo>
                <a:lnTo>
                  <a:pt x="115392" y="20933"/>
                </a:lnTo>
                <a:lnTo>
                  <a:pt x="77144" y="45246"/>
                </a:lnTo>
                <a:lnTo>
                  <a:pt x="45246" y="77144"/>
                </a:lnTo>
                <a:lnTo>
                  <a:pt x="20933" y="115392"/>
                </a:lnTo>
                <a:lnTo>
                  <a:pt x="5439" y="158753"/>
                </a:lnTo>
                <a:lnTo>
                  <a:pt x="0" y="205994"/>
                </a:lnTo>
                <a:lnTo>
                  <a:pt x="0" y="1029970"/>
                </a:lnTo>
                <a:lnTo>
                  <a:pt x="5439" y="1077210"/>
                </a:lnTo>
                <a:lnTo>
                  <a:pt x="20933" y="1120571"/>
                </a:lnTo>
                <a:lnTo>
                  <a:pt x="45246" y="1158819"/>
                </a:lnTo>
                <a:lnTo>
                  <a:pt x="77144" y="1190717"/>
                </a:lnTo>
                <a:lnTo>
                  <a:pt x="115392" y="1215030"/>
                </a:lnTo>
                <a:lnTo>
                  <a:pt x="158753" y="1230524"/>
                </a:lnTo>
                <a:lnTo>
                  <a:pt x="205993" y="1235964"/>
                </a:lnTo>
                <a:lnTo>
                  <a:pt x="2015997" y="1235964"/>
                </a:lnTo>
                <a:lnTo>
                  <a:pt x="2063238" y="1230524"/>
                </a:lnTo>
                <a:lnTo>
                  <a:pt x="2106599" y="1215030"/>
                </a:lnTo>
                <a:lnTo>
                  <a:pt x="2144847" y="1190717"/>
                </a:lnTo>
                <a:lnTo>
                  <a:pt x="2176745" y="1158819"/>
                </a:lnTo>
                <a:lnTo>
                  <a:pt x="2201058" y="1120571"/>
                </a:lnTo>
                <a:lnTo>
                  <a:pt x="2216552" y="1077210"/>
                </a:lnTo>
                <a:lnTo>
                  <a:pt x="2221991" y="1029970"/>
                </a:lnTo>
                <a:lnTo>
                  <a:pt x="2221991" y="205994"/>
                </a:lnTo>
                <a:lnTo>
                  <a:pt x="2216552" y="158753"/>
                </a:lnTo>
                <a:lnTo>
                  <a:pt x="2201058" y="115392"/>
                </a:lnTo>
                <a:lnTo>
                  <a:pt x="2176745" y="77144"/>
                </a:lnTo>
                <a:lnTo>
                  <a:pt x="2144847" y="45246"/>
                </a:lnTo>
                <a:lnTo>
                  <a:pt x="2106599" y="20933"/>
                </a:lnTo>
                <a:lnTo>
                  <a:pt x="2063238" y="5439"/>
                </a:lnTo>
                <a:lnTo>
                  <a:pt x="2015997" y="0"/>
                </a:lnTo>
                <a:close/>
              </a:path>
            </a:pathLst>
          </a:custGeom>
          <a:solidFill>
            <a:srgbClr val="6CAA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79011" y="4291965"/>
            <a:ext cx="1802764" cy="1529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 marR="5080" indent="-94615" algn="ctr">
              <a:lnSpc>
                <a:spcPct val="100000"/>
              </a:lnSpc>
              <a:spcBef>
                <a:spcPts val="100"/>
              </a:spcBef>
            </a:pPr>
            <a:r>
              <a:rPr lang="tr-TR" sz="2400" spc="-10" dirty="0" smtClean="0">
                <a:latin typeface="Calibri"/>
                <a:cs typeface="Calibri"/>
              </a:rPr>
              <a:t>9 </a:t>
            </a:r>
            <a:r>
              <a:rPr sz="2400" spc="-10" dirty="0" err="1" smtClean="0">
                <a:latin typeface="Calibri"/>
                <a:cs typeface="Calibri"/>
              </a:rPr>
              <a:t>Haziran</a:t>
            </a:r>
            <a:r>
              <a:rPr sz="2400" spc="-95" dirty="0" smtClean="0">
                <a:latin typeface="Calibri"/>
                <a:cs typeface="Calibri"/>
              </a:rPr>
              <a:t> </a:t>
            </a:r>
            <a:r>
              <a:rPr sz="2400" spc="-20" dirty="0" err="1" smtClean="0">
                <a:latin typeface="Calibri"/>
                <a:cs typeface="Calibri"/>
              </a:rPr>
              <a:t>Pazar</a:t>
            </a:r>
            <a:r>
              <a:rPr sz="2400" spc="-4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10:15</a:t>
            </a:r>
            <a:endParaRPr sz="2400" dirty="0">
              <a:latin typeface="Calibri"/>
              <a:cs typeface="Calibri"/>
            </a:endParaRPr>
          </a:p>
          <a:p>
            <a:pPr marR="84455" algn="ctr">
              <a:lnSpc>
                <a:spcPct val="100000"/>
              </a:lnSpc>
              <a:spcBef>
                <a:spcPts val="1995"/>
              </a:spcBef>
            </a:pPr>
            <a:r>
              <a:rPr sz="1800" dirty="0">
                <a:solidFill>
                  <a:srgbClr val="0C1F36"/>
                </a:solidFill>
                <a:latin typeface="Ebrima"/>
                <a:cs typeface="Ebrima"/>
              </a:rPr>
              <a:t>AYT</a:t>
            </a:r>
            <a:endParaRPr sz="1800" dirty="0">
              <a:latin typeface="Ebrima"/>
              <a:cs typeface="Ebrima"/>
            </a:endParaRPr>
          </a:p>
          <a:p>
            <a:pPr marR="81915"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527E21"/>
                </a:solidFill>
                <a:latin typeface="Ebrima"/>
                <a:cs typeface="Ebrima"/>
              </a:rPr>
              <a:t>Alan</a:t>
            </a:r>
            <a:r>
              <a:rPr sz="1600" spc="-20" dirty="0">
                <a:solidFill>
                  <a:srgbClr val="527E21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27E21"/>
                </a:solidFill>
                <a:latin typeface="Ebrima"/>
                <a:cs typeface="Ebrima"/>
              </a:rPr>
              <a:t>Yeterlilik</a:t>
            </a:r>
            <a:r>
              <a:rPr sz="1600" spc="-10" dirty="0">
                <a:solidFill>
                  <a:srgbClr val="527E21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527E21"/>
                </a:solidFill>
                <a:latin typeface="Ebrima"/>
                <a:cs typeface="Ebrima"/>
              </a:rPr>
              <a:t>Testi</a:t>
            </a:r>
            <a:endParaRPr sz="1600" dirty="0">
              <a:latin typeface="Ebrima"/>
              <a:cs typeface="Ebri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26008" y="4012691"/>
            <a:ext cx="2016760" cy="1242060"/>
            <a:chOff x="826008" y="4012691"/>
            <a:chExt cx="2016760" cy="12420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056" y="4015739"/>
              <a:ext cx="2010156" cy="12359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9056" y="4015739"/>
              <a:ext cx="2010410" cy="1236345"/>
            </a:xfrm>
            <a:custGeom>
              <a:avLst/>
              <a:gdLst/>
              <a:ahLst/>
              <a:cxnLst/>
              <a:rect l="l" t="t" r="r" b="b"/>
              <a:pathLst>
                <a:path w="2010410" h="1236345">
                  <a:moveTo>
                    <a:pt x="0" y="205994"/>
                  </a:moveTo>
                  <a:lnTo>
                    <a:pt x="5440" y="158753"/>
                  </a:lnTo>
                  <a:lnTo>
                    <a:pt x="20937" y="115392"/>
                  </a:lnTo>
                  <a:lnTo>
                    <a:pt x="45254" y="77144"/>
                  </a:lnTo>
                  <a:lnTo>
                    <a:pt x="77155" y="45246"/>
                  </a:lnTo>
                  <a:lnTo>
                    <a:pt x="115403" y="20933"/>
                  </a:lnTo>
                  <a:lnTo>
                    <a:pt x="158761" y="5439"/>
                  </a:lnTo>
                  <a:lnTo>
                    <a:pt x="205994" y="0"/>
                  </a:lnTo>
                  <a:lnTo>
                    <a:pt x="1804162" y="0"/>
                  </a:lnTo>
                  <a:lnTo>
                    <a:pt x="1851402" y="5439"/>
                  </a:lnTo>
                  <a:lnTo>
                    <a:pt x="1894763" y="20933"/>
                  </a:lnTo>
                  <a:lnTo>
                    <a:pt x="1933011" y="45246"/>
                  </a:lnTo>
                  <a:lnTo>
                    <a:pt x="1964909" y="77144"/>
                  </a:lnTo>
                  <a:lnTo>
                    <a:pt x="1989222" y="115392"/>
                  </a:lnTo>
                  <a:lnTo>
                    <a:pt x="2004716" y="158753"/>
                  </a:lnTo>
                  <a:lnTo>
                    <a:pt x="2010156" y="205994"/>
                  </a:lnTo>
                  <a:lnTo>
                    <a:pt x="2010156" y="1029970"/>
                  </a:lnTo>
                  <a:lnTo>
                    <a:pt x="2004716" y="1077210"/>
                  </a:lnTo>
                  <a:lnTo>
                    <a:pt x="1989222" y="1120571"/>
                  </a:lnTo>
                  <a:lnTo>
                    <a:pt x="1964909" y="1158819"/>
                  </a:lnTo>
                  <a:lnTo>
                    <a:pt x="1933011" y="1190717"/>
                  </a:lnTo>
                  <a:lnTo>
                    <a:pt x="1894763" y="1215030"/>
                  </a:lnTo>
                  <a:lnTo>
                    <a:pt x="1851402" y="1230524"/>
                  </a:lnTo>
                  <a:lnTo>
                    <a:pt x="1804162" y="1235964"/>
                  </a:lnTo>
                  <a:lnTo>
                    <a:pt x="205994" y="1235964"/>
                  </a:lnTo>
                  <a:lnTo>
                    <a:pt x="158761" y="1230524"/>
                  </a:lnTo>
                  <a:lnTo>
                    <a:pt x="115403" y="1215030"/>
                  </a:lnTo>
                  <a:lnTo>
                    <a:pt x="77155" y="1190717"/>
                  </a:lnTo>
                  <a:lnTo>
                    <a:pt x="45254" y="1158819"/>
                  </a:lnTo>
                  <a:lnTo>
                    <a:pt x="20937" y="1120571"/>
                  </a:lnTo>
                  <a:lnTo>
                    <a:pt x="5440" y="1077210"/>
                  </a:lnTo>
                  <a:lnTo>
                    <a:pt x="0" y="1029970"/>
                  </a:lnTo>
                  <a:lnTo>
                    <a:pt x="0" y="205994"/>
                  </a:lnTo>
                  <a:close/>
                </a:path>
              </a:pathLst>
            </a:custGeom>
            <a:ln w="6096">
              <a:solidFill>
                <a:srgbClr val="FFC3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14401" y="4053662"/>
            <a:ext cx="187604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tr-TR" sz="2400" spc="-10" dirty="0" smtClean="0">
                <a:latin typeface="Calibri"/>
                <a:cs typeface="Calibri"/>
              </a:rPr>
              <a:t>8 </a:t>
            </a:r>
            <a:r>
              <a:rPr sz="2400" spc="-10" dirty="0" err="1" smtClean="0">
                <a:latin typeface="Calibri"/>
                <a:cs typeface="Calibri"/>
              </a:rPr>
              <a:t>Haziran</a:t>
            </a:r>
            <a:r>
              <a:rPr sz="2400" spc="-75" dirty="0" smtClean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3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Cumartesi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10:15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8808" y="5315839"/>
            <a:ext cx="1384300" cy="78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C1F36"/>
                </a:solidFill>
                <a:latin typeface="Ebrima"/>
                <a:cs typeface="Ebrima"/>
              </a:rPr>
              <a:t>TYT</a:t>
            </a:r>
            <a:endParaRPr sz="1800">
              <a:latin typeface="Ebrima"/>
              <a:cs typeface="Ebri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C79500"/>
                </a:solidFill>
                <a:latin typeface="Ebrima"/>
                <a:cs typeface="Ebrima"/>
              </a:rPr>
              <a:t>Temel</a:t>
            </a:r>
            <a:r>
              <a:rPr sz="1600" spc="-50" dirty="0">
                <a:solidFill>
                  <a:srgbClr val="C79500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C79500"/>
                </a:solidFill>
                <a:latin typeface="Ebrima"/>
                <a:cs typeface="Ebrima"/>
              </a:rPr>
              <a:t>Yeterlilik</a:t>
            </a:r>
            <a:endParaRPr sz="1600">
              <a:latin typeface="Ebrima"/>
              <a:cs typeface="Ebrima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C79500"/>
                </a:solidFill>
                <a:latin typeface="Ebrima"/>
                <a:cs typeface="Ebrima"/>
              </a:rPr>
              <a:t>Testi</a:t>
            </a:r>
            <a:endParaRPr sz="1600">
              <a:latin typeface="Ebrima"/>
              <a:cs typeface="Ebri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87006" y="5404510"/>
            <a:ext cx="738505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C1F36"/>
                </a:solidFill>
                <a:latin typeface="Ebrima"/>
                <a:cs typeface="Ebrima"/>
              </a:rPr>
              <a:t>Dil</a:t>
            </a:r>
            <a:endParaRPr sz="1800" dirty="0">
              <a:latin typeface="Ebrima"/>
              <a:cs typeface="Ebri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006FC0"/>
                </a:solidFill>
                <a:latin typeface="Ebrima"/>
                <a:cs typeface="Ebrima"/>
              </a:rPr>
              <a:t>Dil</a:t>
            </a:r>
            <a:r>
              <a:rPr sz="1600" spc="-50" dirty="0">
                <a:solidFill>
                  <a:srgbClr val="006FC0"/>
                </a:solidFill>
                <a:latin typeface="Ebrima"/>
                <a:cs typeface="Ebrima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Ebrima"/>
                <a:cs typeface="Ebrima"/>
              </a:rPr>
              <a:t>Testi</a:t>
            </a:r>
            <a:endParaRPr sz="1600" dirty="0">
              <a:latin typeface="Ebrima"/>
              <a:cs typeface="Ebri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3047" y="0"/>
            <a:ext cx="9150350" cy="1016635"/>
            <a:chOff x="-3047" y="0"/>
            <a:chExt cx="9150350" cy="101663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9921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0"/>
              <a:ext cx="9144000" cy="992505"/>
            </a:xfrm>
            <a:custGeom>
              <a:avLst/>
              <a:gdLst/>
              <a:ahLst/>
              <a:cxnLst/>
              <a:rect l="l" t="t" r="r" b="b"/>
              <a:pathLst>
                <a:path w="9144000" h="992505">
                  <a:moveTo>
                    <a:pt x="0" y="992124"/>
                  </a:moveTo>
                  <a:lnTo>
                    <a:pt x="9144000" y="9921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92124"/>
                  </a:lnTo>
                  <a:close/>
                </a:path>
              </a:pathLst>
            </a:custGeom>
            <a:ln w="6096">
              <a:solidFill>
                <a:srgbClr val="FFC3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0444" y="163067"/>
              <a:ext cx="3217163" cy="8503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2316" y="710183"/>
              <a:ext cx="598932" cy="201167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68979" y="1222247"/>
            <a:ext cx="2478024" cy="24780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428701"/>
            <a:ext cx="8060690" cy="4905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3200" spc="-85" dirty="0">
                <a:latin typeface="Calibri Light"/>
                <a:cs typeface="Calibri Light"/>
              </a:rPr>
              <a:t>AYT</a:t>
            </a:r>
            <a:r>
              <a:rPr sz="3200" spc="-70" dirty="0">
                <a:latin typeface="Calibri Light"/>
                <a:cs typeface="Calibri Light"/>
              </a:rPr>
              <a:t> </a:t>
            </a:r>
            <a:r>
              <a:rPr sz="3200" spc="-20" dirty="0">
                <a:latin typeface="Calibri Light"/>
                <a:cs typeface="Calibri Light"/>
              </a:rPr>
              <a:t>puanları</a:t>
            </a:r>
            <a:r>
              <a:rPr sz="3200" spc="-60" dirty="0">
                <a:latin typeface="Calibri Light"/>
                <a:cs typeface="Calibri Light"/>
              </a:rPr>
              <a:t> </a:t>
            </a:r>
            <a:r>
              <a:rPr sz="3200" spc="-15" dirty="0">
                <a:latin typeface="Calibri Light"/>
                <a:cs typeface="Calibri Light"/>
              </a:rPr>
              <a:t>birbirinden</a:t>
            </a:r>
            <a:r>
              <a:rPr sz="3200" spc="-80" dirty="0">
                <a:latin typeface="Calibri Light"/>
                <a:cs typeface="Calibri Light"/>
              </a:rPr>
              <a:t> </a:t>
            </a:r>
            <a:r>
              <a:rPr sz="3200" spc="-20" dirty="0">
                <a:latin typeface="Calibri Light"/>
                <a:cs typeface="Calibri Light"/>
              </a:rPr>
              <a:t>bağımsız</a:t>
            </a:r>
            <a:r>
              <a:rPr sz="3200" spc="-70" dirty="0">
                <a:latin typeface="Calibri Light"/>
                <a:cs typeface="Calibri Light"/>
              </a:rPr>
              <a:t> </a:t>
            </a:r>
            <a:r>
              <a:rPr sz="3200" spc="-20" dirty="0">
                <a:latin typeface="Calibri Light"/>
                <a:cs typeface="Calibri Light"/>
              </a:rPr>
              <a:t>hesaplanır</a:t>
            </a:r>
            <a:endParaRPr sz="32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2800">
              <a:latin typeface="Calibri Light"/>
              <a:cs typeface="Calibri Light"/>
            </a:endParaRPr>
          </a:p>
          <a:p>
            <a:pPr marL="313055" marR="799465" lvl="1" indent="-228600">
              <a:lnSpc>
                <a:spcPts val="3240"/>
              </a:lnSpc>
              <a:buFont typeface="Arial MT"/>
              <a:buChar char="•"/>
              <a:tabLst>
                <a:tab pos="313690" algn="l"/>
              </a:tabLst>
            </a:pPr>
            <a:r>
              <a:rPr sz="3000" spc="-75" dirty="0">
                <a:latin typeface="Calibri"/>
                <a:cs typeface="Calibri"/>
              </a:rPr>
              <a:t>AYT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puanı </a:t>
            </a:r>
            <a:r>
              <a:rPr sz="3000" spc="-15" dirty="0">
                <a:latin typeface="Calibri"/>
                <a:cs typeface="Calibri"/>
              </a:rPr>
              <a:t>hesaplanırken </a:t>
            </a:r>
            <a:r>
              <a:rPr sz="3000" spc="-5" dirty="0">
                <a:latin typeface="Calibri"/>
                <a:cs typeface="Calibri"/>
              </a:rPr>
              <a:t>her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alan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için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alana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kaynaklık </a:t>
            </a:r>
            <a:r>
              <a:rPr sz="3000" spc="-5" dirty="0">
                <a:latin typeface="Calibri"/>
                <a:cs typeface="Calibri"/>
              </a:rPr>
              <a:t>eden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iki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75" dirty="0">
                <a:latin typeface="Calibri"/>
                <a:cs typeface="Calibri"/>
              </a:rPr>
              <a:t>AYT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testi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35" dirty="0">
                <a:latin typeface="Calibri"/>
                <a:cs typeface="Calibri"/>
              </a:rPr>
              <a:t>kullanılır.</a:t>
            </a:r>
            <a:endParaRPr sz="3000">
              <a:latin typeface="Calibri"/>
              <a:cs typeface="Calibri"/>
            </a:endParaRPr>
          </a:p>
          <a:p>
            <a:pPr marL="313055" marR="5080" lvl="1" indent="-228600">
              <a:lnSpc>
                <a:spcPct val="90000"/>
              </a:lnSpc>
              <a:spcBef>
                <a:spcPts val="950"/>
              </a:spcBef>
              <a:buFont typeface="Arial MT"/>
              <a:buChar char="•"/>
              <a:tabLst>
                <a:tab pos="313690" algn="l"/>
              </a:tabLst>
            </a:pPr>
            <a:r>
              <a:rPr sz="3000" spc="-5" dirty="0">
                <a:latin typeface="Calibri"/>
                <a:cs typeface="Calibri"/>
              </a:rPr>
              <a:t>Örnek: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65" dirty="0">
                <a:latin typeface="Calibri"/>
                <a:cs typeface="Calibri"/>
              </a:rPr>
              <a:t>AYT’de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3 </a:t>
            </a:r>
            <a:r>
              <a:rPr sz="3000" spc="-25" dirty="0">
                <a:latin typeface="Calibri"/>
                <a:cs typeface="Calibri"/>
              </a:rPr>
              <a:t>teste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giren </a:t>
            </a:r>
            <a:r>
              <a:rPr sz="3000" spc="-15" dirty="0">
                <a:latin typeface="Calibri"/>
                <a:cs typeface="Calibri"/>
              </a:rPr>
              <a:t>adayın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10" dirty="0">
                <a:latin typeface="Calibri"/>
                <a:cs typeface="Calibri"/>
              </a:rPr>
              <a:t>(MAT,</a:t>
            </a:r>
            <a:r>
              <a:rPr sz="3000" spc="-5" dirty="0">
                <a:latin typeface="Calibri"/>
                <a:cs typeface="Calibri"/>
              </a:rPr>
              <a:t> FEN,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Edebiyat</a:t>
            </a:r>
            <a:r>
              <a:rPr sz="3000" spc="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Sos-1)</a:t>
            </a:r>
            <a:r>
              <a:rPr sz="3000" spc="4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sayısal</a:t>
            </a:r>
            <a:r>
              <a:rPr sz="3000" spc="5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puanı</a:t>
            </a:r>
            <a:r>
              <a:rPr sz="3000" spc="4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hesaplanırken</a:t>
            </a:r>
            <a:r>
              <a:rPr sz="3000" spc="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Mat 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ve</a:t>
            </a:r>
            <a:r>
              <a:rPr sz="3000" spc="-20" dirty="0">
                <a:latin typeface="Calibri"/>
                <a:cs typeface="Calibri"/>
              </a:rPr>
              <a:t> Fen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testleri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dikkate </a:t>
            </a:r>
            <a:r>
              <a:rPr sz="3000" spc="-45" dirty="0">
                <a:latin typeface="Calibri"/>
                <a:cs typeface="Calibri"/>
              </a:rPr>
              <a:t>alınır,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Edebiyat-sos-1 netleri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Sayısal</a:t>
            </a:r>
            <a:r>
              <a:rPr sz="3000" spc="-10" dirty="0">
                <a:latin typeface="Calibri"/>
                <a:cs typeface="Calibri"/>
              </a:rPr>
              <a:t> puanını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etkilemez.</a:t>
            </a:r>
            <a:endParaRPr sz="3000">
              <a:latin typeface="Calibri"/>
              <a:cs typeface="Calibri"/>
            </a:endParaRPr>
          </a:p>
          <a:p>
            <a:pPr marL="313055" marR="510540" lvl="1" indent="-228600">
              <a:lnSpc>
                <a:spcPts val="3240"/>
              </a:lnSpc>
              <a:spcBef>
                <a:spcPts val="1055"/>
              </a:spcBef>
              <a:buFont typeface="Arial MT"/>
              <a:buChar char="•"/>
              <a:tabLst>
                <a:tab pos="313690" algn="l"/>
              </a:tabLst>
            </a:pPr>
            <a:r>
              <a:rPr sz="3000" spc="-15" dirty="0">
                <a:latin typeface="Calibri"/>
                <a:cs typeface="Calibri"/>
              </a:rPr>
              <a:t>Aynı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şekilde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bu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adayın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Eşit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Ağırlık</a:t>
            </a:r>
            <a:r>
              <a:rPr sz="3000" dirty="0">
                <a:latin typeface="Calibri"/>
                <a:cs typeface="Calibri"/>
              </a:rPr>
              <a:t> Puanı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hesaplanırken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de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Mat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ve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Edebiyat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Sos-1</a:t>
            </a:r>
            <a:r>
              <a:rPr sz="3000" spc="-10" dirty="0">
                <a:latin typeface="Calibri"/>
                <a:cs typeface="Calibri"/>
              </a:rPr>
              <a:t> netleri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dikkate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45" dirty="0">
                <a:latin typeface="Calibri"/>
                <a:cs typeface="Calibri"/>
              </a:rPr>
              <a:t>alınır,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Fen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netleri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dikkate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alınmaz.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7636" y="1568196"/>
            <a:ext cx="7348855" cy="1550035"/>
            <a:chOff x="897636" y="1568196"/>
            <a:chExt cx="7348855" cy="1550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684" y="1571244"/>
              <a:ext cx="7342632" cy="15438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00684" y="1571244"/>
              <a:ext cx="7343140" cy="1544320"/>
            </a:xfrm>
            <a:custGeom>
              <a:avLst/>
              <a:gdLst/>
              <a:ahLst/>
              <a:cxnLst/>
              <a:rect l="l" t="t" r="r" b="b"/>
              <a:pathLst>
                <a:path w="7343140" h="1544320">
                  <a:moveTo>
                    <a:pt x="0" y="0"/>
                  </a:moveTo>
                  <a:lnTo>
                    <a:pt x="6570726" y="0"/>
                  </a:lnTo>
                  <a:lnTo>
                    <a:pt x="7342632" y="771905"/>
                  </a:lnTo>
                  <a:lnTo>
                    <a:pt x="6570726" y="1543811"/>
                  </a:lnTo>
                  <a:lnTo>
                    <a:pt x="0" y="1543811"/>
                  </a:lnTo>
                  <a:lnTo>
                    <a:pt x="0" y="0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79119" y="1548617"/>
            <a:ext cx="6764020" cy="157543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b="1" spc="-5" dirty="0">
                <a:latin typeface="Calibri"/>
                <a:cs typeface="Calibri"/>
              </a:rPr>
              <a:t>OBP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,100-500</a:t>
            </a:r>
            <a:r>
              <a:rPr sz="1800" b="1" spc="-5" dirty="0">
                <a:latin typeface="Calibri"/>
                <a:cs typeface="Calibri"/>
              </a:rPr>
              <a:t> arasında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bir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değerdir.</a:t>
            </a:r>
            <a:r>
              <a:rPr sz="1800" b="1" spc="-20" dirty="0">
                <a:latin typeface="Calibri"/>
                <a:cs typeface="Calibri"/>
              </a:rPr>
              <a:t> Yerleştirme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puanları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hesaplanırken,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latin typeface="Calibri"/>
                <a:cs typeface="Calibri"/>
              </a:rPr>
              <a:t>diploma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notu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önce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ile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çarpılacak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ve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çıkan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sonuç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0,12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katsayısıyla</a:t>
            </a:r>
            <a:endParaRPr sz="1800">
              <a:latin typeface="Calibri"/>
              <a:cs typeface="Calibri"/>
            </a:endParaRPr>
          </a:p>
          <a:p>
            <a:pPr marL="12700" marR="1557020">
              <a:lnSpc>
                <a:spcPct val="114999"/>
              </a:lnSpc>
              <a:spcBef>
                <a:spcPts val="760"/>
              </a:spcBef>
              <a:tabLst>
                <a:tab pos="2051685" algn="l"/>
                <a:tab pos="2755900" algn="l"/>
                <a:tab pos="4286250" algn="l"/>
              </a:tabLst>
            </a:pPr>
            <a:r>
              <a:rPr sz="1800" b="1" spc="-5" dirty="0">
                <a:latin typeface="Calibri"/>
                <a:cs typeface="Calibri"/>
              </a:rPr>
              <a:t>çarpılarak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sınav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puanlarına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(YKS </a:t>
            </a:r>
            <a:r>
              <a:rPr sz="1800" b="1" dirty="0">
                <a:latin typeface="Calibri"/>
                <a:cs typeface="Calibri"/>
              </a:rPr>
              <a:t>Puanları)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eklenecektir.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Örnek: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80*5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400	,	400*0.12 =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48	</a:t>
            </a:r>
            <a:r>
              <a:rPr sz="1800" b="1" spc="-5" dirty="0">
                <a:latin typeface="Calibri"/>
                <a:cs typeface="Calibri"/>
              </a:rPr>
              <a:t>olacaktır</a:t>
            </a:r>
            <a:r>
              <a:rPr sz="1350" b="1" spc="-5" dirty="0">
                <a:latin typeface="Calibri"/>
                <a:cs typeface="Calibri"/>
              </a:rPr>
              <a:t>.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97636" y="3851147"/>
            <a:ext cx="7348855" cy="1515110"/>
            <a:chOff x="897636" y="3851147"/>
            <a:chExt cx="7348855" cy="15151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0684" y="3854195"/>
              <a:ext cx="7342632" cy="15087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00684" y="3854195"/>
              <a:ext cx="7343140" cy="1508760"/>
            </a:xfrm>
            <a:custGeom>
              <a:avLst/>
              <a:gdLst/>
              <a:ahLst/>
              <a:cxnLst/>
              <a:rect l="l" t="t" r="r" b="b"/>
              <a:pathLst>
                <a:path w="7343140" h="1508760">
                  <a:moveTo>
                    <a:pt x="0" y="0"/>
                  </a:moveTo>
                  <a:lnTo>
                    <a:pt x="6588252" y="0"/>
                  </a:lnTo>
                  <a:lnTo>
                    <a:pt x="7342632" y="754379"/>
                  </a:lnTo>
                  <a:lnTo>
                    <a:pt x="6588252" y="1508759"/>
                  </a:lnTo>
                  <a:lnTo>
                    <a:pt x="0" y="1508759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8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79119" y="3830273"/>
            <a:ext cx="6587490" cy="126111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800" b="1" spc="-5" dirty="0">
                <a:latin typeface="Calibri"/>
                <a:cs typeface="Calibri"/>
              </a:rPr>
              <a:t>YKS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puanlarının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en</a:t>
            </a:r>
            <a:r>
              <a:rPr sz="1800" b="1" dirty="0">
                <a:latin typeface="Calibri"/>
                <a:cs typeface="Calibri"/>
              </a:rPr>
              <a:t> büyük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değeri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500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olduğu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için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yerleştirme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puanının</a:t>
            </a:r>
            <a:endParaRPr sz="18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1085"/>
              </a:spcBef>
            </a:pPr>
            <a:r>
              <a:rPr sz="1800" b="1" dirty="0">
                <a:latin typeface="Calibri"/>
                <a:cs typeface="Calibri"/>
              </a:rPr>
              <a:t>en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büyük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değeri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Calibri"/>
                <a:cs typeface="Calibri"/>
              </a:rPr>
              <a:t>500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+ (0.12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x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500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)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560 </a:t>
            </a:r>
            <a:r>
              <a:rPr sz="1800" b="1" spc="-20" dirty="0">
                <a:latin typeface="Calibri"/>
                <a:cs typeface="Calibri"/>
              </a:rPr>
              <a:t>olacaktır.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0649" y="429475"/>
            <a:ext cx="6120537" cy="54789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96136" y="339598"/>
            <a:ext cx="6174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>
                <a:solidFill>
                  <a:srgbClr val="000000"/>
                </a:solidFill>
                <a:latin typeface="Calibri"/>
                <a:cs typeface="Calibri"/>
              </a:rPr>
              <a:t>ORTAÖĞRETİM</a:t>
            </a:r>
            <a:r>
              <a:rPr sz="4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000000"/>
                </a:solidFill>
                <a:latin typeface="Calibri"/>
                <a:cs typeface="Calibri"/>
              </a:rPr>
              <a:t>BAŞARI</a:t>
            </a:r>
            <a:r>
              <a:rPr sz="4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0000"/>
                </a:solidFill>
                <a:latin typeface="Calibri"/>
                <a:cs typeface="Calibri"/>
              </a:rPr>
              <a:t>PUANI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23132" y="0"/>
            <a:ext cx="2293620" cy="3266440"/>
            <a:chOff x="3723132" y="0"/>
            <a:chExt cx="2293620" cy="3266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6180" y="0"/>
              <a:ext cx="2287524" cy="23317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26180" y="0"/>
              <a:ext cx="2287905" cy="2331720"/>
            </a:xfrm>
            <a:custGeom>
              <a:avLst/>
              <a:gdLst/>
              <a:ahLst/>
              <a:cxnLst/>
              <a:rect l="l" t="t" r="r" b="b"/>
              <a:pathLst>
                <a:path w="2287904" h="2331720">
                  <a:moveTo>
                    <a:pt x="0" y="1165860"/>
                  </a:moveTo>
                  <a:lnTo>
                    <a:pt x="953" y="1117803"/>
                  </a:lnTo>
                  <a:lnTo>
                    <a:pt x="3791" y="1070240"/>
                  </a:lnTo>
                  <a:lnTo>
                    <a:pt x="8475" y="1023210"/>
                  </a:lnTo>
                  <a:lnTo>
                    <a:pt x="14969" y="976750"/>
                  </a:lnTo>
                  <a:lnTo>
                    <a:pt x="23236" y="930897"/>
                  </a:lnTo>
                  <a:lnTo>
                    <a:pt x="33239" y="885689"/>
                  </a:lnTo>
                  <a:lnTo>
                    <a:pt x="44942" y="841163"/>
                  </a:lnTo>
                  <a:lnTo>
                    <a:pt x="58308" y="797356"/>
                  </a:lnTo>
                  <a:lnTo>
                    <a:pt x="73299" y="754307"/>
                  </a:lnTo>
                  <a:lnTo>
                    <a:pt x="89880" y="712053"/>
                  </a:lnTo>
                  <a:lnTo>
                    <a:pt x="108013" y="670631"/>
                  </a:lnTo>
                  <a:lnTo>
                    <a:pt x="127661" y="630078"/>
                  </a:lnTo>
                  <a:lnTo>
                    <a:pt x="148788" y="590433"/>
                  </a:lnTo>
                  <a:lnTo>
                    <a:pt x="171358" y="551733"/>
                  </a:lnTo>
                  <a:lnTo>
                    <a:pt x="195332" y="514015"/>
                  </a:lnTo>
                  <a:lnTo>
                    <a:pt x="220675" y="477316"/>
                  </a:lnTo>
                  <a:lnTo>
                    <a:pt x="247349" y="441675"/>
                  </a:lnTo>
                  <a:lnTo>
                    <a:pt x="275318" y="407129"/>
                  </a:lnTo>
                  <a:lnTo>
                    <a:pt x="304545" y="373715"/>
                  </a:lnTo>
                  <a:lnTo>
                    <a:pt x="334994" y="341471"/>
                  </a:lnTo>
                  <a:lnTo>
                    <a:pt x="366627" y="310434"/>
                  </a:lnTo>
                  <a:lnTo>
                    <a:pt x="399407" y="280642"/>
                  </a:lnTo>
                  <a:lnTo>
                    <a:pt x="433298" y="252132"/>
                  </a:lnTo>
                  <a:lnTo>
                    <a:pt x="468264" y="224942"/>
                  </a:lnTo>
                  <a:lnTo>
                    <a:pt x="504266" y="199109"/>
                  </a:lnTo>
                  <a:lnTo>
                    <a:pt x="541270" y="174671"/>
                  </a:lnTo>
                  <a:lnTo>
                    <a:pt x="579236" y="151666"/>
                  </a:lnTo>
                  <a:lnTo>
                    <a:pt x="618130" y="130130"/>
                  </a:lnTo>
                  <a:lnTo>
                    <a:pt x="657914" y="110102"/>
                  </a:lnTo>
                  <a:lnTo>
                    <a:pt x="698551" y="91618"/>
                  </a:lnTo>
                  <a:lnTo>
                    <a:pt x="740005" y="74717"/>
                  </a:lnTo>
                  <a:lnTo>
                    <a:pt x="782238" y="59435"/>
                  </a:lnTo>
                  <a:lnTo>
                    <a:pt x="825215" y="45811"/>
                  </a:lnTo>
                  <a:lnTo>
                    <a:pt x="868897" y="33882"/>
                  </a:lnTo>
                  <a:lnTo>
                    <a:pt x="913249" y="23685"/>
                  </a:lnTo>
                  <a:lnTo>
                    <a:pt x="958234" y="15259"/>
                  </a:lnTo>
                  <a:lnTo>
                    <a:pt x="1003814" y="8639"/>
                  </a:lnTo>
                  <a:lnTo>
                    <a:pt x="1049953" y="3864"/>
                  </a:lnTo>
                  <a:lnTo>
                    <a:pt x="1096615" y="972"/>
                  </a:lnTo>
                  <a:lnTo>
                    <a:pt x="1143762" y="0"/>
                  </a:lnTo>
                  <a:lnTo>
                    <a:pt x="1190908" y="972"/>
                  </a:lnTo>
                  <a:lnTo>
                    <a:pt x="1237570" y="3864"/>
                  </a:lnTo>
                  <a:lnTo>
                    <a:pt x="1283709" y="8639"/>
                  </a:lnTo>
                  <a:lnTo>
                    <a:pt x="1329289" y="15259"/>
                  </a:lnTo>
                  <a:lnTo>
                    <a:pt x="1374274" y="23685"/>
                  </a:lnTo>
                  <a:lnTo>
                    <a:pt x="1418626" y="33882"/>
                  </a:lnTo>
                  <a:lnTo>
                    <a:pt x="1462308" y="45811"/>
                  </a:lnTo>
                  <a:lnTo>
                    <a:pt x="1505285" y="59436"/>
                  </a:lnTo>
                  <a:lnTo>
                    <a:pt x="1547518" y="74717"/>
                  </a:lnTo>
                  <a:lnTo>
                    <a:pt x="1588972" y="91618"/>
                  </a:lnTo>
                  <a:lnTo>
                    <a:pt x="1629609" y="110102"/>
                  </a:lnTo>
                  <a:lnTo>
                    <a:pt x="1669393" y="130130"/>
                  </a:lnTo>
                  <a:lnTo>
                    <a:pt x="1708287" y="151666"/>
                  </a:lnTo>
                  <a:lnTo>
                    <a:pt x="1746253" y="174671"/>
                  </a:lnTo>
                  <a:lnTo>
                    <a:pt x="1783257" y="199109"/>
                  </a:lnTo>
                  <a:lnTo>
                    <a:pt x="1819259" y="224942"/>
                  </a:lnTo>
                  <a:lnTo>
                    <a:pt x="1854225" y="252132"/>
                  </a:lnTo>
                  <a:lnTo>
                    <a:pt x="1888116" y="280642"/>
                  </a:lnTo>
                  <a:lnTo>
                    <a:pt x="1920896" y="310434"/>
                  </a:lnTo>
                  <a:lnTo>
                    <a:pt x="1952529" y="341471"/>
                  </a:lnTo>
                  <a:lnTo>
                    <a:pt x="1982978" y="373715"/>
                  </a:lnTo>
                  <a:lnTo>
                    <a:pt x="2012205" y="407129"/>
                  </a:lnTo>
                  <a:lnTo>
                    <a:pt x="2040174" y="441675"/>
                  </a:lnTo>
                  <a:lnTo>
                    <a:pt x="2066848" y="477316"/>
                  </a:lnTo>
                  <a:lnTo>
                    <a:pt x="2092191" y="514015"/>
                  </a:lnTo>
                  <a:lnTo>
                    <a:pt x="2116165" y="551733"/>
                  </a:lnTo>
                  <a:lnTo>
                    <a:pt x="2138735" y="590433"/>
                  </a:lnTo>
                  <a:lnTo>
                    <a:pt x="2159862" y="630078"/>
                  </a:lnTo>
                  <a:lnTo>
                    <a:pt x="2179510" y="670631"/>
                  </a:lnTo>
                  <a:lnTo>
                    <a:pt x="2197643" y="712053"/>
                  </a:lnTo>
                  <a:lnTo>
                    <a:pt x="2214224" y="754307"/>
                  </a:lnTo>
                  <a:lnTo>
                    <a:pt x="2229215" y="797356"/>
                  </a:lnTo>
                  <a:lnTo>
                    <a:pt x="2242581" y="841163"/>
                  </a:lnTo>
                  <a:lnTo>
                    <a:pt x="2254284" y="885689"/>
                  </a:lnTo>
                  <a:lnTo>
                    <a:pt x="2264287" y="930897"/>
                  </a:lnTo>
                  <a:lnTo>
                    <a:pt x="2272554" y="976750"/>
                  </a:lnTo>
                  <a:lnTo>
                    <a:pt x="2279048" y="1023210"/>
                  </a:lnTo>
                  <a:lnTo>
                    <a:pt x="2283732" y="1070240"/>
                  </a:lnTo>
                  <a:lnTo>
                    <a:pt x="2286570" y="1117803"/>
                  </a:lnTo>
                  <a:lnTo>
                    <a:pt x="2287524" y="1165860"/>
                  </a:lnTo>
                  <a:lnTo>
                    <a:pt x="2286570" y="1213916"/>
                  </a:lnTo>
                  <a:lnTo>
                    <a:pt x="2283732" y="1261479"/>
                  </a:lnTo>
                  <a:lnTo>
                    <a:pt x="2279048" y="1308509"/>
                  </a:lnTo>
                  <a:lnTo>
                    <a:pt x="2272554" y="1354969"/>
                  </a:lnTo>
                  <a:lnTo>
                    <a:pt x="2264287" y="1400822"/>
                  </a:lnTo>
                  <a:lnTo>
                    <a:pt x="2254284" y="1446030"/>
                  </a:lnTo>
                  <a:lnTo>
                    <a:pt x="2242581" y="1490556"/>
                  </a:lnTo>
                  <a:lnTo>
                    <a:pt x="2229215" y="1534363"/>
                  </a:lnTo>
                  <a:lnTo>
                    <a:pt x="2214224" y="1577412"/>
                  </a:lnTo>
                  <a:lnTo>
                    <a:pt x="2197643" y="1619666"/>
                  </a:lnTo>
                  <a:lnTo>
                    <a:pt x="2179510" y="1661088"/>
                  </a:lnTo>
                  <a:lnTo>
                    <a:pt x="2159862" y="1701641"/>
                  </a:lnTo>
                  <a:lnTo>
                    <a:pt x="2138735" y="1741286"/>
                  </a:lnTo>
                  <a:lnTo>
                    <a:pt x="2116165" y="1779986"/>
                  </a:lnTo>
                  <a:lnTo>
                    <a:pt x="2092191" y="1817704"/>
                  </a:lnTo>
                  <a:lnTo>
                    <a:pt x="2066848" y="1854403"/>
                  </a:lnTo>
                  <a:lnTo>
                    <a:pt x="2040174" y="1890044"/>
                  </a:lnTo>
                  <a:lnTo>
                    <a:pt x="2012205" y="1924590"/>
                  </a:lnTo>
                  <a:lnTo>
                    <a:pt x="1982978" y="1958004"/>
                  </a:lnTo>
                  <a:lnTo>
                    <a:pt x="1952529" y="1990248"/>
                  </a:lnTo>
                  <a:lnTo>
                    <a:pt x="1920896" y="2021285"/>
                  </a:lnTo>
                  <a:lnTo>
                    <a:pt x="1888116" y="2051077"/>
                  </a:lnTo>
                  <a:lnTo>
                    <a:pt x="1854225" y="2079587"/>
                  </a:lnTo>
                  <a:lnTo>
                    <a:pt x="1819259" y="2106777"/>
                  </a:lnTo>
                  <a:lnTo>
                    <a:pt x="1783257" y="2132610"/>
                  </a:lnTo>
                  <a:lnTo>
                    <a:pt x="1746253" y="2157048"/>
                  </a:lnTo>
                  <a:lnTo>
                    <a:pt x="1708287" y="2180053"/>
                  </a:lnTo>
                  <a:lnTo>
                    <a:pt x="1669393" y="2201589"/>
                  </a:lnTo>
                  <a:lnTo>
                    <a:pt x="1629609" y="2221617"/>
                  </a:lnTo>
                  <a:lnTo>
                    <a:pt x="1588972" y="2240101"/>
                  </a:lnTo>
                  <a:lnTo>
                    <a:pt x="1547518" y="2257002"/>
                  </a:lnTo>
                  <a:lnTo>
                    <a:pt x="1505285" y="2272283"/>
                  </a:lnTo>
                  <a:lnTo>
                    <a:pt x="1462308" y="2285908"/>
                  </a:lnTo>
                  <a:lnTo>
                    <a:pt x="1418626" y="2297837"/>
                  </a:lnTo>
                  <a:lnTo>
                    <a:pt x="1374274" y="2308034"/>
                  </a:lnTo>
                  <a:lnTo>
                    <a:pt x="1329289" y="2316460"/>
                  </a:lnTo>
                  <a:lnTo>
                    <a:pt x="1283709" y="2323080"/>
                  </a:lnTo>
                  <a:lnTo>
                    <a:pt x="1237570" y="2327855"/>
                  </a:lnTo>
                  <a:lnTo>
                    <a:pt x="1190908" y="2330747"/>
                  </a:lnTo>
                  <a:lnTo>
                    <a:pt x="1143762" y="2331720"/>
                  </a:lnTo>
                  <a:lnTo>
                    <a:pt x="1096615" y="2330747"/>
                  </a:lnTo>
                  <a:lnTo>
                    <a:pt x="1049953" y="2327855"/>
                  </a:lnTo>
                  <a:lnTo>
                    <a:pt x="1003814" y="2323080"/>
                  </a:lnTo>
                  <a:lnTo>
                    <a:pt x="958234" y="2316460"/>
                  </a:lnTo>
                  <a:lnTo>
                    <a:pt x="913249" y="2308034"/>
                  </a:lnTo>
                  <a:lnTo>
                    <a:pt x="868897" y="2297837"/>
                  </a:lnTo>
                  <a:lnTo>
                    <a:pt x="825215" y="2285908"/>
                  </a:lnTo>
                  <a:lnTo>
                    <a:pt x="782238" y="2272284"/>
                  </a:lnTo>
                  <a:lnTo>
                    <a:pt x="740005" y="2257002"/>
                  </a:lnTo>
                  <a:lnTo>
                    <a:pt x="698551" y="2240101"/>
                  </a:lnTo>
                  <a:lnTo>
                    <a:pt x="657914" y="2221617"/>
                  </a:lnTo>
                  <a:lnTo>
                    <a:pt x="618130" y="2201589"/>
                  </a:lnTo>
                  <a:lnTo>
                    <a:pt x="579236" y="2180053"/>
                  </a:lnTo>
                  <a:lnTo>
                    <a:pt x="541270" y="2157048"/>
                  </a:lnTo>
                  <a:lnTo>
                    <a:pt x="504266" y="2132610"/>
                  </a:lnTo>
                  <a:lnTo>
                    <a:pt x="468264" y="2106777"/>
                  </a:lnTo>
                  <a:lnTo>
                    <a:pt x="433298" y="2079587"/>
                  </a:lnTo>
                  <a:lnTo>
                    <a:pt x="399407" y="2051077"/>
                  </a:lnTo>
                  <a:lnTo>
                    <a:pt x="366627" y="2021285"/>
                  </a:lnTo>
                  <a:lnTo>
                    <a:pt x="334994" y="1990248"/>
                  </a:lnTo>
                  <a:lnTo>
                    <a:pt x="304545" y="1958004"/>
                  </a:lnTo>
                  <a:lnTo>
                    <a:pt x="275318" y="1924590"/>
                  </a:lnTo>
                  <a:lnTo>
                    <a:pt x="247349" y="1890044"/>
                  </a:lnTo>
                  <a:lnTo>
                    <a:pt x="220675" y="1854403"/>
                  </a:lnTo>
                  <a:lnTo>
                    <a:pt x="195332" y="1817704"/>
                  </a:lnTo>
                  <a:lnTo>
                    <a:pt x="171358" y="1779986"/>
                  </a:lnTo>
                  <a:lnTo>
                    <a:pt x="148788" y="1741286"/>
                  </a:lnTo>
                  <a:lnTo>
                    <a:pt x="127661" y="1701641"/>
                  </a:lnTo>
                  <a:lnTo>
                    <a:pt x="108013" y="1661088"/>
                  </a:lnTo>
                  <a:lnTo>
                    <a:pt x="89880" y="1619666"/>
                  </a:lnTo>
                  <a:lnTo>
                    <a:pt x="73299" y="1577412"/>
                  </a:lnTo>
                  <a:lnTo>
                    <a:pt x="58308" y="1534363"/>
                  </a:lnTo>
                  <a:lnTo>
                    <a:pt x="44942" y="1490556"/>
                  </a:lnTo>
                  <a:lnTo>
                    <a:pt x="33239" y="1446030"/>
                  </a:lnTo>
                  <a:lnTo>
                    <a:pt x="23236" y="1400822"/>
                  </a:lnTo>
                  <a:lnTo>
                    <a:pt x="14969" y="1354969"/>
                  </a:lnTo>
                  <a:lnTo>
                    <a:pt x="8475" y="1308509"/>
                  </a:lnTo>
                  <a:lnTo>
                    <a:pt x="3791" y="1261479"/>
                  </a:lnTo>
                  <a:lnTo>
                    <a:pt x="953" y="1213916"/>
                  </a:lnTo>
                  <a:lnTo>
                    <a:pt x="0" y="1165860"/>
                  </a:lnTo>
                  <a:close/>
                </a:path>
              </a:pathLst>
            </a:custGeom>
            <a:ln w="6096">
              <a:solidFill>
                <a:srgbClr val="6CAA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26180" y="2282952"/>
              <a:ext cx="2287905" cy="980440"/>
            </a:xfrm>
            <a:custGeom>
              <a:avLst/>
              <a:gdLst/>
              <a:ahLst/>
              <a:cxnLst/>
              <a:rect l="l" t="t" r="r" b="b"/>
              <a:pathLst>
                <a:path w="2287904" h="980439">
                  <a:moveTo>
                    <a:pt x="2287524" y="0"/>
                  </a:moveTo>
                  <a:lnTo>
                    <a:pt x="0" y="0"/>
                  </a:lnTo>
                  <a:lnTo>
                    <a:pt x="0" y="979932"/>
                  </a:lnTo>
                  <a:lnTo>
                    <a:pt x="2287524" y="979932"/>
                  </a:lnTo>
                  <a:lnTo>
                    <a:pt x="2287524" y="0"/>
                  </a:lnTo>
                  <a:close/>
                </a:path>
              </a:pathLst>
            </a:custGeom>
            <a:solidFill>
              <a:srgbClr val="6CA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6072" y="2468879"/>
              <a:ext cx="976884" cy="18287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726179" y="2282951"/>
            <a:ext cx="2287905" cy="9804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Eşit</a:t>
            </a:r>
            <a:r>
              <a:rPr sz="18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 Black"/>
                <a:cs typeface="Arial Black"/>
              </a:rPr>
              <a:t>Ağırlık</a:t>
            </a:r>
            <a:endParaRPr sz="1800">
              <a:latin typeface="Arial Black"/>
              <a:cs typeface="Arial Black"/>
            </a:endParaRPr>
          </a:p>
          <a:p>
            <a:pPr marL="127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125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bin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68334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4800" y="1577339"/>
            <a:ext cx="3027045" cy="3035935"/>
            <a:chOff x="304800" y="1577339"/>
            <a:chExt cx="3027045" cy="30359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847" y="1580387"/>
              <a:ext cx="3020567" cy="30297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07847" y="1580387"/>
              <a:ext cx="3020695" cy="3030220"/>
            </a:xfrm>
            <a:custGeom>
              <a:avLst/>
              <a:gdLst/>
              <a:ahLst/>
              <a:cxnLst/>
              <a:rect l="l" t="t" r="r" b="b"/>
              <a:pathLst>
                <a:path w="3020695" h="3030220">
                  <a:moveTo>
                    <a:pt x="0" y="503427"/>
                  </a:moveTo>
                  <a:lnTo>
                    <a:pt x="2304" y="454949"/>
                  </a:lnTo>
                  <a:lnTo>
                    <a:pt x="9077" y="407773"/>
                  </a:lnTo>
                  <a:lnTo>
                    <a:pt x="20108" y="362111"/>
                  </a:lnTo>
                  <a:lnTo>
                    <a:pt x="35186" y="318174"/>
                  </a:lnTo>
                  <a:lnTo>
                    <a:pt x="54099" y="276173"/>
                  </a:lnTo>
                  <a:lnTo>
                    <a:pt x="76637" y="236319"/>
                  </a:lnTo>
                  <a:lnTo>
                    <a:pt x="102588" y="198823"/>
                  </a:lnTo>
                  <a:lnTo>
                    <a:pt x="131742" y="163896"/>
                  </a:lnTo>
                  <a:lnTo>
                    <a:pt x="163888" y="131750"/>
                  </a:lnTo>
                  <a:lnTo>
                    <a:pt x="198815" y="102595"/>
                  </a:lnTo>
                  <a:lnTo>
                    <a:pt x="236311" y="76642"/>
                  </a:lnTo>
                  <a:lnTo>
                    <a:pt x="276167" y="54103"/>
                  </a:lnTo>
                  <a:lnTo>
                    <a:pt x="318170" y="35189"/>
                  </a:lnTo>
                  <a:lnTo>
                    <a:pt x="362109" y="20110"/>
                  </a:lnTo>
                  <a:lnTo>
                    <a:pt x="407775" y="9078"/>
                  </a:lnTo>
                  <a:lnTo>
                    <a:pt x="454956" y="2304"/>
                  </a:lnTo>
                  <a:lnTo>
                    <a:pt x="503440" y="0"/>
                  </a:lnTo>
                  <a:lnTo>
                    <a:pt x="2517140" y="0"/>
                  </a:lnTo>
                  <a:lnTo>
                    <a:pt x="2565618" y="2304"/>
                  </a:lnTo>
                  <a:lnTo>
                    <a:pt x="2612794" y="9078"/>
                  </a:lnTo>
                  <a:lnTo>
                    <a:pt x="2658456" y="20110"/>
                  </a:lnTo>
                  <a:lnTo>
                    <a:pt x="2702393" y="35189"/>
                  </a:lnTo>
                  <a:lnTo>
                    <a:pt x="2744394" y="54103"/>
                  </a:lnTo>
                  <a:lnTo>
                    <a:pt x="2784248" y="76642"/>
                  </a:lnTo>
                  <a:lnTo>
                    <a:pt x="2821744" y="102595"/>
                  </a:lnTo>
                  <a:lnTo>
                    <a:pt x="2856671" y="131750"/>
                  </a:lnTo>
                  <a:lnTo>
                    <a:pt x="2888817" y="163896"/>
                  </a:lnTo>
                  <a:lnTo>
                    <a:pt x="2917972" y="198823"/>
                  </a:lnTo>
                  <a:lnTo>
                    <a:pt x="2943925" y="236319"/>
                  </a:lnTo>
                  <a:lnTo>
                    <a:pt x="2966464" y="276173"/>
                  </a:lnTo>
                  <a:lnTo>
                    <a:pt x="2985378" y="318174"/>
                  </a:lnTo>
                  <a:lnTo>
                    <a:pt x="3000457" y="362111"/>
                  </a:lnTo>
                  <a:lnTo>
                    <a:pt x="3011489" y="407773"/>
                  </a:lnTo>
                  <a:lnTo>
                    <a:pt x="3018263" y="454949"/>
                  </a:lnTo>
                  <a:lnTo>
                    <a:pt x="3020567" y="503427"/>
                  </a:lnTo>
                  <a:lnTo>
                    <a:pt x="3020567" y="2526284"/>
                  </a:lnTo>
                  <a:lnTo>
                    <a:pt x="3018263" y="2574762"/>
                  </a:lnTo>
                  <a:lnTo>
                    <a:pt x="3011489" y="2621938"/>
                  </a:lnTo>
                  <a:lnTo>
                    <a:pt x="3000457" y="2667600"/>
                  </a:lnTo>
                  <a:lnTo>
                    <a:pt x="2985378" y="2711537"/>
                  </a:lnTo>
                  <a:lnTo>
                    <a:pt x="2966464" y="2753538"/>
                  </a:lnTo>
                  <a:lnTo>
                    <a:pt x="2943925" y="2793392"/>
                  </a:lnTo>
                  <a:lnTo>
                    <a:pt x="2917972" y="2830888"/>
                  </a:lnTo>
                  <a:lnTo>
                    <a:pt x="2888817" y="2865815"/>
                  </a:lnTo>
                  <a:lnTo>
                    <a:pt x="2856671" y="2897961"/>
                  </a:lnTo>
                  <a:lnTo>
                    <a:pt x="2821744" y="2927116"/>
                  </a:lnTo>
                  <a:lnTo>
                    <a:pt x="2784248" y="2953069"/>
                  </a:lnTo>
                  <a:lnTo>
                    <a:pt x="2744394" y="2975608"/>
                  </a:lnTo>
                  <a:lnTo>
                    <a:pt x="2702393" y="2994522"/>
                  </a:lnTo>
                  <a:lnTo>
                    <a:pt x="2658456" y="3009601"/>
                  </a:lnTo>
                  <a:lnTo>
                    <a:pt x="2612794" y="3020633"/>
                  </a:lnTo>
                  <a:lnTo>
                    <a:pt x="2565618" y="3027407"/>
                  </a:lnTo>
                  <a:lnTo>
                    <a:pt x="2517140" y="3029712"/>
                  </a:lnTo>
                  <a:lnTo>
                    <a:pt x="503440" y="3029712"/>
                  </a:lnTo>
                  <a:lnTo>
                    <a:pt x="454956" y="3027407"/>
                  </a:lnTo>
                  <a:lnTo>
                    <a:pt x="407775" y="3020633"/>
                  </a:lnTo>
                  <a:lnTo>
                    <a:pt x="362109" y="3009601"/>
                  </a:lnTo>
                  <a:lnTo>
                    <a:pt x="318170" y="2994522"/>
                  </a:lnTo>
                  <a:lnTo>
                    <a:pt x="276167" y="2975608"/>
                  </a:lnTo>
                  <a:lnTo>
                    <a:pt x="236311" y="2953069"/>
                  </a:lnTo>
                  <a:lnTo>
                    <a:pt x="198815" y="2927116"/>
                  </a:lnTo>
                  <a:lnTo>
                    <a:pt x="163888" y="2897961"/>
                  </a:lnTo>
                  <a:lnTo>
                    <a:pt x="131742" y="2865815"/>
                  </a:lnTo>
                  <a:lnTo>
                    <a:pt x="102588" y="2830888"/>
                  </a:lnTo>
                  <a:lnTo>
                    <a:pt x="76637" y="2793392"/>
                  </a:lnTo>
                  <a:lnTo>
                    <a:pt x="54099" y="2753538"/>
                  </a:lnTo>
                  <a:lnTo>
                    <a:pt x="35186" y="2711537"/>
                  </a:lnTo>
                  <a:lnTo>
                    <a:pt x="20108" y="2667600"/>
                  </a:lnTo>
                  <a:lnTo>
                    <a:pt x="9077" y="2621938"/>
                  </a:lnTo>
                  <a:lnTo>
                    <a:pt x="2304" y="2574762"/>
                  </a:lnTo>
                  <a:lnTo>
                    <a:pt x="0" y="2526284"/>
                  </a:lnTo>
                  <a:lnTo>
                    <a:pt x="0" y="503427"/>
                  </a:lnTo>
                  <a:close/>
                </a:path>
              </a:pathLst>
            </a:custGeom>
            <a:ln w="6096">
              <a:solidFill>
                <a:srgbClr val="008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9511" y="1815083"/>
              <a:ext cx="780288" cy="3901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9771" y="1854326"/>
              <a:ext cx="700023" cy="3114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168" y="2289047"/>
              <a:ext cx="2474976" cy="5425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376" y="2329052"/>
              <a:ext cx="2395397" cy="4625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9912" y="2889503"/>
              <a:ext cx="2001012" cy="4907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9675" y="2929508"/>
              <a:ext cx="1921878" cy="4107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7551" y="3438144"/>
              <a:ext cx="1642872" cy="4130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6553" y="3478148"/>
              <a:ext cx="1564119" cy="33350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62455" y="4005072"/>
              <a:ext cx="894588" cy="4724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01444" y="4044569"/>
              <a:ext cx="815594" cy="392938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6515100" y="0"/>
            <a:ext cx="2313940" cy="3293745"/>
            <a:chOff x="6515100" y="0"/>
            <a:chExt cx="2313940" cy="3293745"/>
          </a:xfrm>
        </p:grpSpPr>
        <p:sp>
          <p:nvSpPr>
            <p:cNvPr id="23" name="object 23"/>
            <p:cNvSpPr/>
            <p:nvPr/>
          </p:nvSpPr>
          <p:spPr>
            <a:xfrm>
              <a:off x="6518147" y="2302763"/>
              <a:ext cx="2307590" cy="988060"/>
            </a:xfrm>
            <a:custGeom>
              <a:avLst/>
              <a:gdLst/>
              <a:ahLst/>
              <a:cxnLst/>
              <a:rect l="l" t="t" r="r" b="b"/>
              <a:pathLst>
                <a:path w="2307590" h="988060">
                  <a:moveTo>
                    <a:pt x="2307336" y="0"/>
                  </a:moveTo>
                  <a:lnTo>
                    <a:pt x="0" y="0"/>
                  </a:lnTo>
                  <a:lnTo>
                    <a:pt x="0" y="987551"/>
                  </a:lnTo>
                  <a:lnTo>
                    <a:pt x="2307336" y="987551"/>
                  </a:lnTo>
                  <a:lnTo>
                    <a:pt x="2307336" y="0"/>
                  </a:lnTo>
                  <a:close/>
                </a:path>
              </a:pathLst>
            </a:custGeom>
            <a:solidFill>
              <a:srgbClr val="E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18147" y="0"/>
              <a:ext cx="2307335" cy="235153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518147" y="0"/>
              <a:ext cx="2307590" cy="2352040"/>
            </a:xfrm>
            <a:custGeom>
              <a:avLst/>
              <a:gdLst/>
              <a:ahLst/>
              <a:cxnLst/>
              <a:rect l="l" t="t" r="r" b="b"/>
              <a:pathLst>
                <a:path w="2307590" h="2352040">
                  <a:moveTo>
                    <a:pt x="0" y="1175765"/>
                  </a:moveTo>
                  <a:lnTo>
                    <a:pt x="962" y="1127301"/>
                  </a:lnTo>
                  <a:lnTo>
                    <a:pt x="3824" y="1079335"/>
                  </a:lnTo>
                  <a:lnTo>
                    <a:pt x="8549" y="1031906"/>
                  </a:lnTo>
                  <a:lnTo>
                    <a:pt x="15099" y="985052"/>
                  </a:lnTo>
                  <a:lnTo>
                    <a:pt x="23438" y="938810"/>
                  </a:lnTo>
                  <a:lnTo>
                    <a:pt x="33528" y="893217"/>
                  </a:lnTo>
                  <a:lnTo>
                    <a:pt x="45332" y="848313"/>
                  </a:lnTo>
                  <a:lnTo>
                    <a:pt x="58814" y="804135"/>
                  </a:lnTo>
                  <a:lnTo>
                    <a:pt x="73935" y="760720"/>
                  </a:lnTo>
                  <a:lnTo>
                    <a:pt x="90660" y="718107"/>
                  </a:lnTo>
                  <a:lnTo>
                    <a:pt x="108950" y="676333"/>
                  </a:lnTo>
                  <a:lnTo>
                    <a:pt x="128769" y="635436"/>
                  </a:lnTo>
                  <a:lnTo>
                    <a:pt x="150079" y="595454"/>
                  </a:lnTo>
                  <a:lnTo>
                    <a:pt x="172844" y="556425"/>
                  </a:lnTo>
                  <a:lnTo>
                    <a:pt x="197026" y="518386"/>
                  </a:lnTo>
                  <a:lnTo>
                    <a:pt x="222589" y="481376"/>
                  </a:lnTo>
                  <a:lnTo>
                    <a:pt x="249494" y="445432"/>
                  </a:lnTo>
                  <a:lnTo>
                    <a:pt x="277706" y="410592"/>
                  </a:lnTo>
                  <a:lnTo>
                    <a:pt x="307187" y="376894"/>
                  </a:lnTo>
                  <a:lnTo>
                    <a:pt x="337899" y="344376"/>
                  </a:lnTo>
                  <a:lnTo>
                    <a:pt x="369806" y="313075"/>
                  </a:lnTo>
                  <a:lnTo>
                    <a:pt x="402870" y="283030"/>
                  </a:lnTo>
                  <a:lnTo>
                    <a:pt x="437055" y="254277"/>
                  </a:lnTo>
                  <a:lnTo>
                    <a:pt x="472324" y="226856"/>
                  </a:lnTo>
                  <a:lnTo>
                    <a:pt x="508638" y="200804"/>
                  </a:lnTo>
                  <a:lnTo>
                    <a:pt x="545962" y="176158"/>
                  </a:lnTo>
                  <a:lnTo>
                    <a:pt x="584258" y="152957"/>
                  </a:lnTo>
                  <a:lnTo>
                    <a:pt x="623488" y="131238"/>
                  </a:lnTo>
                  <a:lnTo>
                    <a:pt x="663616" y="111039"/>
                  </a:lnTo>
                  <a:lnTo>
                    <a:pt x="704605" y="92398"/>
                  </a:lnTo>
                  <a:lnTo>
                    <a:pt x="746418" y="75353"/>
                  </a:lnTo>
                  <a:lnTo>
                    <a:pt x="789017" y="59941"/>
                  </a:lnTo>
                  <a:lnTo>
                    <a:pt x="832365" y="46201"/>
                  </a:lnTo>
                  <a:lnTo>
                    <a:pt x="876426" y="34171"/>
                  </a:lnTo>
                  <a:lnTo>
                    <a:pt x="921162" y="23887"/>
                  </a:lnTo>
                  <a:lnTo>
                    <a:pt x="966535" y="15388"/>
                  </a:lnTo>
                  <a:lnTo>
                    <a:pt x="1012510" y="8713"/>
                  </a:lnTo>
                  <a:lnTo>
                    <a:pt x="1059048" y="3897"/>
                  </a:lnTo>
                  <a:lnTo>
                    <a:pt x="1106113" y="980"/>
                  </a:lnTo>
                  <a:lnTo>
                    <a:pt x="1153668" y="0"/>
                  </a:lnTo>
                  <a:lnTo>
                    <a:pt x="1201222" y="980"/>
                  </a:lnTo>
                  <a:lnTo>
                    <a:pt x="1248287" y="3897"/>
                  </a:lnTo>
                  <a:lnTo>
                    <a:pt x="1294825" y="8713"/>
                  </a:lnTo>
                  <a:lnTo>
                    <a:pt x="1340800" y="15388"/>
                  </a:lnTo>
                  <a:lnTo>
                    <a:pt x="1386173" y="23887"/>
                  </a:lnTo>
                  <a:lnTo>
                    <a:pt x="1430909" y="34171"/>
                  </a:lnTo>
                  <a:lnTo>
                    <a:pt x="1474970" y="46201"/>
                  </a:lnTo>
                  <a:lnTo>
                    <a:pt x="1518318" y="59941"/>
                  </a:lnTo>
                  <a:lnTo>
                    <a:pt x="1560917" y="75353"/>
                  </a:lnTo>
                  <a:lnTo>
                    <a:pt x="1602730" y="92398"/>
                  </a:lnTo>
                  <a:lnTo>
                    <a:pt x="1643719" y="111039"/>
                  </a:lnTo>
                  <a:lnTo>
                    <a:pt x="1683847" y="131238"/>
                  </a:lnTo>
                  <a:lnTo>
                    <a:pt x="1723077" y="152957"/>
                  </a:lnTo>
                  <a:lnTo>
                    <a:pt x="1761373" y="176158"/>
                  </a:lnTo>
                  <a:lnTo>
                    <a:pt x="1798697" y="200804"/>
                  </a:lnTo>
                  <a:lnTo>
                    <a:pt x="1835011" y="226856"/>
                  </a:lnTo>
                  <a:lnTo>
                    <a:pt x="1870280" y="254277"/>
                  </a:lnTo>
                  <a:lnTo>
                    <a:pt x="1904465" y="283030"/>
                  </a:lnTo>
                  <a:lnTo>
                    <a:pt x="1937529" y="313075"/>
                  </a:lnTo>
                  <a:lnTo>
                    <a:pt x="1969436" y="344376"/>
                  </a:lnTo>
                  <a:lnTo>
                    <a:pt x="2000148" y="376894"/>
                  </a:lnTo>
                  <a:lnTo>
                    <a:pt x="2029629" y="410592"/>
                  </a:lnTo>
                  <a:lnTo>
                    <a:pt x="2057841" y="445432"/>
                  </a:lnTo>
                  <a:lnTo>
                    <a:pt x="2084746" y="481376"/>
                  </a:lnTo>
                  <a:lnTo>
                    <a:pt x="2110309" y="518386"/>
                  </a:lnTo>
                  <a:lnTo>
                    <a:pt x="2134491" y="556425"/>
                  </a:lnTo>
                  <a:lnTo>
                    <a:pt x="2157256" y="595454"/>
                  </a:lnTo>
                  <a:lnTo>
                    <a:pt x="2178566" y="635436"/>
                  </a:lnTo>
                  <a:lnTo>
                    <a:pt x="2198385" y="676333"/>
                  </a:lnTo>
                  <a:lnTo>
                    <a:pt x="2216675" y="718107"/>
                  </a:lnTo>
                  <a:lnTo>
                    <a:pt x="2233400" y="760720"/>
                  </a:lnTo>
                  <a:lnTo>
                    <a:pt x="2248521" y="804135"/>
                  </a:lnTo>
                  <a:lnTo>
                    <a:pt x="2262003" y="848313"/>
                  </a:lnTo>
                  <a:lnTo>
                    <a:pt x="2273807" y="893217"/>
                  </a:lnTo>
                  <a:lnTo>
                    <a:pt x="2283897" y="938810"/>
                  </a:lnTo>
                  <a:lnTo>
                    <a:pt x="2292236" y="985052"/>
                  </a:lnTo>
                  <a:lnTo>
                    <a:pt x="2298786" y="1031906"/>
                  </a:lnTo>
                  <a:lnTo>
                    <a:pt x="2303511" y="1079335"/>
                  </a:lnTo>
                  <a:lnTo>
                    <a:pt x="2306373" y="1127301"/>
                  </a:lnTo>
                  <a:lnTo>
                    <a:pt x="2307335" y="1175765"/>
                  </a:lnTo>
                  <a:lnTo>
                    <a:pt x="2306373" y="1224230"/>
                  </a:lnTo>
                  <a:lnTo>
                    <a:pt x="2303511" y="1272196"/>
                  </a:lnTo>
                  <a:lnTo>
                    <a:pt x="2298786" y="1319625"/>
                  </a:lnTo>
                  <a:lnTo>
                    <a:pt x="2292236" y="1366479"/>
                  </a:lnTo>
                  <a:lnTo>
                    <a:pt x="2283897" y="1412721"/>
                  </a:lnTo>
                  <a:lnTo>
                    <a:pt x="2273807" y="1458314"/>
                  </a:lnTo>
                  <a:lnTo>
                    <a:pt x="2262003" y="1503218"/>
                  </a:lnTo>
                  <a:lnTo>
                    <a:pt x="2248521" y="1547396"/>
                  </a:lnTo>
                  <a:lnTo>
                    <a:pt x="2233400" y="1590811"/>
                  </a:lnTo>
                  <a:lnTo>
                    <a:pt x="2216675" y="1633424"/>
                  </a:lnTo>
                  <a:lnTo>
                    <a:pt x="2198385" y="1675198"/>
                  </a:lnTo>
                  <a:lnTo>
                    <a:pt x="2178566" y="1716095"/>
                  </a:lnTo>
                  <a:lnTo>
                    <a:pt x="2157256" y="1756077"/>
                  </a:lnTo>
                  <a:lnTo>
                    <a:pt x="2134491" y="1795106"/>
                  </a:lnTo>
                  <a:lnTo>
                    <a:pt x="2110309" y="1833145"/>
                  </a:lnTo>
                  <a:lnTo>
                    <a:pt x="2084746" y="1870155"/>
                  </a:lnTo>
                  <a:lnTo>
                    <a:pt x="2057841" y="1906099"/>
                  </a:lnTo>
                  <a:lnTo>
                    <a:pt x="2029629" y="1940939"/>
                  </a:lnTo>
                  <a:lnTo>
                    <a:pt x="2000148" y="1974637"/>
                  </a:lnTo>
                  <a:lnTo>
                    <a:pt x="1969436" y="2007155"/>
                  </a:lnTo>
                  <a:lnTo>
                    <a:pt x="1937529" y="2038456"/>
                  </a:lnTo>
                  <a:lnTo>
                    <a:pt x="1904465" y="2068501"/>
                  </a:lnTo>
                  <a:lnTo>
                    <a:pt x="1870280" y="2097254"/>
                  </a:lnTo>
                  <a:lnTo>
                    <a:pt x="1835011" y="2124675"/>
                  </a:lnTo>
                  <a:lnTo>
                    <a:pt x="1798697" y="2150727"/>
                  </a:lnTo>
                  <a:lnTo>
                    <a:pt x="1761373" y="2175373"/>
                  </a:lnTo>
                  <a:lnTo>
                    <a:pt x="1723077" y="2198574"/>
                  </a:lnTo>
                  <a:lnTo>
                    <a:pt x="1683847" y="2220293"/>
                  </a:lnTo>
                  <a:lnTo>
                    <a:pt x="1643719" y="2240492"/>
                  </a:lnTo>
                  <a:lnTo>
                    <a:pt x="1602730" y="2259133"/>
                  </a:lnTo>
                  <a:lnTo>
                    <a:pt x="1560917" y="2276178"/>
                  </a:lnTo>
                  <a:lnTo>
                    <a:pt x="1518318" y="2291590"/>
                  </a:lnTo>
                  <a:lnTo>
                    <a:pt x="1474970" y="2305330"/>
                  </a:lnTo>
                  <a:lnTo>
                    <a:pt x="1430909" y="2317360"/>
                  </a:lnTo>
                  <a:lnTo>
                    <a:pt x="1386173" y="2327644"/>
                  </a:lnTo>
                  <a:lnTo>
                    <a:pt x="1340800" y="2336143"/>
                  </a:lnTo>
                  <a:lnTo>
                    <a:pt x="1294825" y="2342818"/>
                  </a:lnTo>
                  <a:lnTo>
                    <a:pt x="1248287" y="2347634"/>
                  </a:lnTo>
                  <a:lnTo>
                    <a:pt x="1201222" y="2350551"/>
                  </a:lnTo>
                  <a:lnTo>
                    <a:pt x="1153668" y="2351532"/>
                  </a:lnTo>
                  <a:lnTo>
                    <a:pt x="1106113" y="2350551"/>
                  </a:lnTo>
                  <a:lnTo>
                    <a:pt x="1059048" y="2347634"/>
                  </a:lnTo>
                  <a:lnTo>
                    <a:pt x="1012510" y="2342818"/>
                  </a:lnTo>
                  <a:lnTo>
                    <a:pt x="966535" y="2336143"/>
                  </a:lnTo>
                  <a:lnTo>
                    <a:pt x="921162" y="2327644"/>
                  </a:lnTo>
                  <a:lnTo>
                    <a:pt x="876426" y="2317360"/>
                  </a:lnTo>
                  <a:lnTo>
                    <a:pt x="832365" y="2305330"/>
                  </a:lnTo>
                  <a:lnTo>
                    <a:pt x="789017" y="2291590"/>
                  </a:lnTo>
                  <a:lnTo>
                    <a:pt x="746418" y="2276178"/>
                  </a:lnTo>
                  <a:lnTo>
                    <a:pt x="704605" y="2259133"/>
                  </a:lnTo>
                  <a:lnTo>
                    <a:pt x="663616" y="2240492"/>
                  </a:lnTo>
                  <a:lnTo>
                    <a:pt x="623488" y="2220293"/>
                  </a:lnTo>
                  <a:lnTo>
                    <a:pt x="584258" y="2198574"/>
                  </a:lnTo>
                  <a:lnTo>
                    <a:pt x="545962" y="2175373"/>
                  </a:lnTo>
                  <a:lnTo>
                    <a:pt x="508638" y="2150727"/>
                  </a:lnTo>
                  <a:lnTo>
                    <a:pt x="472324" y="2124675"/>
                  </a:lnTo>
                  <a:lnTo>
                    <a:pt x="437055" y="2097254"/>
                  </a:lnTo>
                  <a:lnTo>
                    <a:pt x="402870" y="2068501"/>
                  </a:lnTo>
                  <a:lnTo>
                    <a:pt x="369806" y="2038456"/>
                  </a:lnTo>
                  <a:lnTo>
                    <a:pt x="337899" y="2007155"/>
                  </a:lnTo>
                  <a:lnTo>
                    <a:pt x="307187" y="1974637"/>
                  </a:lnTo>
                  <a:lnTo>
                    <a:pt x="277706" y="1940939"/>
                  </a:lnTo>
                  <a:lnTo>
                    <a:pt x="249494" y="1906099"/>
                  </a:lnTo>
                  <a:lnTo>
                    <a:pt x="222589" y="1870155"/>
                  </a:lnTo>
                  <a:lnTo>
                    <a:pt x="197026" y="1833145"/>
                  </a:lnTo>
                  <a:lnTo>
                    <a:pt x="172844" y="1795106"/>
                  </a:lnTo>
                  <a:lnTo>
                    <a:pt x="150079" y="1756077"/>
                  </a:lnTo>
                  <a:lnTo>
                    <a:pt x="128769" y="1716095"/>
                  </a:lnTo>
                  <a:lnTo>
                    <a:pt x="108950" y="1675198"/>
                  </a:lnTo>
                  <a:lnTo>
                    <a:pt x="90660" y="1633424"/>
                  </a:lnTo>
                  <a:lnTo>
                    <a:pt x="73935" y="1590811"/>
                  </a:lnTo>
                  <a:lnTo>
                    <a:pt x="58814" y="1547396"/>
                  </a:lnTo>
                  <a:lnTo>
                    <a:pt x="45332" y="1503218"/>
                  </a:lnTo>
                  <a:lnTo>
                    <a:pt x="33528" y="1458314"/>
                  </a:lnTo>
                  <a:lnTo>
                    <a:pt x="23438" y="1412721"/>
                  </a:lnTo>
                  <a:lnTo>
                    <a:pt x="15099" y="1366479"/>
                  </a:lnTo>
                  <a:lnTo>
                    <a:pt x="8549" y="1319625"/>
                  </a:lnTo>
                  <a:lnTo>
                    <a:pt x="3824" y="1272196"/>
                  </a:lnTo>
                  <a:lnTo>
                    <a:pt x="962" y="1224230"/>
                  </a:lnTo>
                  <a:lnTo>
                    <a:pt x="0" y="1175765"/>
                  </a:lnTo>
                  <a:close/>
                </a:path>
              </a:pathLst>
            </a:custGeom>
            <a:ln w="6095">
              <a:solidFill>
                <a:srgbClr val="E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89063" y="2438400"/>
              <a:ext cx="415290" cy="163830"/>
            </a:xfrm>
            <a:custGeom>
              <a:avLst/>
              <a:gdLst/>
              <a:ahLst/>
              <a:cxnLst/>
              <a:rect l="l" t="t" r="r" b="b"/>
              <a:pathLst>
                <a:path w="415290" h="163830">
                  <a:moveTo>
                    <a:pt x="360552" y="0"/>
                  </a:moveTo>
                  <a:lnTo>
                    <a:pt x="276478" y="0"/>
                  </a:lnTo>
                  <a:lnTo>
                    <a:pt x="276478" y="163575"/>
                  </a:lnTo>
                  <a:lnTo>
                    <a:pt x="327278" y="163575"/>
                  </a:lnTo>
                  <a:lnTo>
                    <a:pt x="327278" y="102870"/>
                  </a:lnTo>
                  <a:lnTo>
                    <a:pt x="354964" y="102870"/>
                  </a:lnTo>
                  <a:lnTo>
                    <a:pt x="400430" y="88900"/>
                  </a:lnTo>
                  <a:lnTo>
                    <a:pt x="412253" y="69723"/>
                  </a:lnTo>
                  <a:lnTo>
                    <a:pt x="327278" y="69723"/>
                  </a:lnTo>
                  <a:lnTo>
                    <a:pt x="327278" y="33147"/>
                  </a:lnTo>
                  <a:lnTo>
                    <a:pt x="413026" y="33147"/>
                  </a:lnTo>
                  <a:lnTo>
                    <a:pt x="411924" y="28797"/>
                  </a:lnTo>
                  <a:lnTo>
                    <a:pt x="373411" y="809"/>
                  </a:lnTo>
                  <a:lnTo>
                    <a:pt x="360552" y="0"/>
                  </a:lnTo>
                  <a:close/>
                </a:path>
                <a:path w="415290" h="163830">
                  <a:moveTo>
                    <a:pt x="413026" y="33147"/>
                  </a:moveTo>
                  <a:lnTo>
                    <a:pt x="351154" y="33147"/>
                  </a:lnTo>
                  <a:lnTo>
                    <a:pt x="357504" y="35051"/>
                  </a:lnTo>
                  <a:lnTo>
                    <a:pt x="364362" y="42163"/>
                  </a:lnTo>
                  <a:lnTo>
                    <a:pt x="366140" y="46482"/>
                  </a:lnTo>
                  <a:lnTo>
                    <a:pt x="366140" y="56896"/>
                  </a:lnTo>
                  <a:lnTo>
                    <a:pt x="364108" y="61213"/>
                  </a:lnTo>
                  <a:lnTo>
                    <a:pt x="356234" y="68072"/>
                  </a:lnTo>
                  <a:lnTo>
                    <a:pt x="349376" y="69723"/>
                  </a:lnTo>
                  <a:lnTo>
                    <a:pt x="412253" y="69723"/>
                  </a:lnTo>
                  <a:lnTo>
                    <a:pt x="414361" y="61878"/>
                  </a:lnTo>
                  <a:lnTo>
                    <a:pt x="415289" y="50164"/>
                  </a:lnTo>
                  <a:lnTo>
                    <a:pt x="414452" y="38778"/>
                  </a:lnTo>
                  <a:lnTo>
                    <a:pt x="413026" y="33147"/>
                  </a:lnTo>
                  <a:close/>
                </a:path>
                <a:path w="415290" h="163830">
                  <a:moveTo>
                    <a:pt x="234950" y="0"/>
                  </a:moveTo>
                  <a:lnTo>
                    <a:pt x="184276" y="0"/>
                  </a:lnTo>
                  <a:lnTo>
                    <a:pt x="184276" y="163575"/>
                  </a:lnTo>
                  <a:lnTo>
                    <a:pt x="234950" y="163575"/>
                  </a:lnTo>
                  <a:lnTo>
                    <a:pt x="234950" y="0"/>
                  </a:lnTo>
                  <a:close/>
                </a:path>
                <a:path w="415290" h="163830">
                  <a:moveTo>
                    <a:pt x="102234" y="40386"/>
                  </a:moveTo>
                  <a:lnTo>
                    <a:pt x="51561" y="40386"/>
                  </a:lnTo>
                  <a:lnTo>
                    <a:pt x="51561" y="163575"/>
                  </a:lnTo>
                  <a:lnTo>
                    <a:pt x="102234" y="163575"/>
                  </a:lnTo>
                  <a:lnTo>
                    <a:pt x="102234" y="40386"/>
                  </a:lnTo>
                  <a:close/>
                </a:path>
                <a:path w="415290" h="163830">
                  <a:moveTo>
                    <a:pt x="153796" y="0"/>
                  </a:moveTo>
                  <a:lnTo>
                    <a:pt x="0" y="0"/>
                  </a:lnTo>
                  <a:lnTo>
                    <a:pt x="0" y="40386"/>
                  </a:lnTo>
                  <a:lnTo>
                    <a:pt x="153796" y="40386"/>
                  </a:lnTo>
                  <a:lnTo>
                    <a:pt x="153796" y="0"/>
                  </a:lnTo>
                  <a:close/>
                </a:path>
              </a:pathLst>
            </a:custGeom>
            <a:solidFill>
              <a:srgbClr val="FFFF00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816341" y="2471547"/>
              <a:ext cx="39370" cy="36830"/>
            </a:xfrm>
            <a:custGeom>
              <a:avLst/>
              <a:gdLst/>
              <a:ahLst/>
              <a:cxnLst/>
              <a:rect l="l" t="t" r="r" b="b"/>
              <a:pathLst>
                <a:path w="39370" h="36830">
                  <a:moveTo>
                    <a:pt x="0" y="0"/>
                  </a:moveTo>
                  <a:lnTo>
                    <a:pt x="0" y="36575"/>
                  </a:lnTo>
                  <a:lnTo>
                    <a:pt x="12446" y="36575"/>
                  </a:lnTo>
                  <a:lnTo>
                    <a:pt x="22098" y="36575"/>
                  </a:lnTo>
                  <a:lnTo>
                    <a:pt x="28955" y="34925"/>
                  </a:lnTo>
                  <a:lnTo>
                    <a:pt x="32892" y="31495"/>
                  </a:lnTo>
                  <a:lnTo>
                    <a:pt x="36829" y="28066"/>
                  </a:lnTo>
                  <a:lnTo>
                    <a:pt x="38861" y="23749"/>
                  </a:lnTo>
                  <a:lnTo>
                    <a:pt x="38861" y="18414"/>
                  </a:lnTo>
                  <a:lnTo>
                    <a:pt x="38861" y="13335"/>
                  </a:lnTo>
                  <a:lnTo>
                    <a:pt x="37083" y="9016"/>
                  </a:lnTo>
                  <a:lnTo>
                    <a:pt x="33654" y="5461"/>
                  </a:lnTo>
                  <a:lnTo>
                    <a:pt x="30225" y="1904"/>
                  </a:lnTo>
                  <a:lnTo>
                    <a:pt x="23875" y="0"/>
                  </a:lnTo>
                  <a:lnTo>
                    <a:pt x="14350" y="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28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81316" y="2429256"/>
              <a:ext cx="431292" cy="181355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239127" y="2635758"/>
            <a:ext cx="927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Sayısal</a:t>
            </a:r>
            <a:endParaRPr sz="1800">
              <a:latin typeface="Arial Black"/>
              <a:cs typeface="Arial Black"/>
            </a:endParaRPr>
          </a:p>
          <a:p>
            <a:pPr marL="8255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50</a:t>
            </a:r>
            <a:r>
              <a:rPr sz="18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bin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663696" y="3392423"/>
            <a:ext cx="2289175" cy="3305810"/>
            <a:chOff x="3663696" y="3392423"/>
            <a:chExt cx="2289175" cy="3305810"/>
          </a:xfrm>
        </p:grpSpPr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63696" y="3392423"/>
              <a:ext cx="2289048" cy="233172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663696" y="5718047"/>
              <a:ext cx="2289175" cy="980440"/>
            </a:xfrm>
            <a:custGeom>
              <a:avLst/>
              <a:gdLst/>
              <a:ahLst/>
              <a:cxnLst/>
              <a:rect l="l" t="t" r="r" b="b"/>
              <a:pathLst>
                <a:path w="2289175" h="980440">
                  <a:moveTo>
                    <a:pt x="2289048" y="0"/>
                  </a:moveTo>
                  <a:lnTo>
                    <a:pt x="0" y="0"/>
                  </a:lnTo>
                  <a:lnTo>
                    <a:pt x="0" y="979932"/>
                  </a:lnTo>
                  <a:lnTo>
                    <a:pt x="2289048" y="979932"/>
                  </a:lnTo>
                  <a:lnTo>
                    <a:pt x="2289048" y="0"/>
                  </a:lnTo>
                  <a:close/>
                </a:path>
              </a:pathLst>
            </a:custGeom>
            <a:solidFill>
              <a:srgbClr val="04B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08577" y="5827344"/>
              <a:ext cx="1411605" cy="169545"/>
            </a:xfrm>
            <a:custGeom>
              <a:avLst/>
              <a:gdLst/>
              <a:ahLst/>
              <a:cxnLst/>
              <a:rect l="l" t="t" r="r" b="b"/>
              <a:pathLst>
                <a:path w="1411604" h="169545">
                  <a:moveTo>
                    <a:pt x="626110" y="2781"/>
                  </a:moveTo>
                  <a:lnTo>
                    <a:pt x="570992" y="2781"/>
                  </a:lnTo>
                  <a:lnTo>
                    <a:pt x="509524" y="166420"/>
                  </a:lnTo>
                  <a:lnTo>
                    <a:pt x="561086" y="166420"/>
                  </a:lnTo>
                  <a:lnTo>
                    <a:pt x="569087" y="139407"/>
                  </a:lnTo>
                  <a:lnTo>
                    <a:pt x="677537" y="139407"/>
                  </a:lnTo>
                  <a:lnTo>
                    <a:pt x="664219" y="104025"/>
                  </a:lnTo>
                  <a:lnTo>
                    <a:pt x="580136" y="104025"/>
                  </a:lnTo>
                  <a:lnTo>
                    <a:pt x="597915" y="45199"/>
                  </a:lnTo>
                  <a:lnTo>
                    <a:pt x="642076" y="45199"/>
                  </a:lnTo>
                  <a:lnTo>
                    <a:pt x="626110" y="2781"/>
                  </a:lnTo>
                  <a:close/>
                </a:path>
                <a:path w="1411604" h="169545">
                  <a:moveTo>
                    <a:pt x="677537" y="139407"/>
                  </a:moveTo>
                  <a:lnTo>
                    <a:pt x="626490" y="139407"/>
                  </a:lnTo>
                  <a:lnTo>
                    <a:pt x="634746" y="166420"/>
                  </a:lnTo>
                  <a:lnTo>
                    <a:pt x="687705" y="166420"/>
                  </a:lnTo>
                  <a:lnTo>
                    <a:pt x="677537" y="139407"/>
                  </a:lnTo>
                  <a:close/>
                </a:path>
                <a:path w="1411604" h="169545">
                  <a:moveTo>
                    <a:pt x="642076" y="45199"/>
                  </a:moveTo>
                  <a:lnTo>
                    <a:pt x="597915" y="45199"/>
                  </a:lnTo>
                  <a:lnTo>
                    <a:pt x="616076" y="104025"/>
                  </a:lnTo>
                  <a:lnTo>
                    <a:pt x="664219" y="104025"/>
                  </a:lnTo>
                  <a:lnTo>
                    <a:pt x="642076" y="45199"/>
                  </a:lnTo>
                  <a:close/>
                </a:path>
                <a:path w="1411604" h="169545">
                  <a:moveTo>
                    <a:pt x="1288414" y="2781"/>
                  </a:moveTo>
                  <a:lnTo>
                    <a:pt x="1237869" y="2781"/>
                  </a:lnTo>
                  <a:lnTo>
                    <a:pt x="1237869" y="166420"/>
                  </a:lnTo>
                  <a:lnTo>
                    <a:pt x="1288414" y="166420"/>
                  </a:lnTo>
                  <a:lnTo>
                    <a:pt x="1288414" y="126491"/>
                  </a:lnTo>
                  <a:lnTo>
                    <a:pt x="1314577" y="99123"/>
                  </a:lnTo>
                  <a:lnTo>
                    <a:pt x="1370071" y="99123"/>
                  </a:lnTo>
                  <a:lnTo>
                    <a:pt x="1348905" y="64617"/>
                  </a:lnTo>
                  <a:lnTo>
                    <a:pt x="1288414" y="64617"/>
                  </a:lnTo>
                  <a:lnTo>
                    <a:pt x="1288414" y="2781"/>
                  </a:lnTo>
                  <a:close/>
                </a:path>
                <a:path w="1411604" h="169545">
                  <a:moveTo>
                    <a:pt x="1370071" y="99123"/>
                  </a:moveTo>
                  <a:lnTo>
                    <a:pt x="1314577" y="99123"/>
                  </a:lnTo>
                  <a:lnTo>
                    <a:pt x="1348994" y="166420"/>
                  </a:lnTo>
                  <a:lnTo>
                    <a:pt x="1411351" y="166420"/>
                  </a:lnTo>
                  <a:lnTo>
                    <a:pt x="1370071" y="99123"/>
                  </a:lnTo>
                  <a:close/>
                </a:path>
                <a:path w="1411604" h="169545">
                  <a:moveTo>
                    <a:pt x="1408557" y="2781"/>
                  </a:moveTo>
                  <a:lnTo>
                    <a:pt x="1341374" y="2781"/>
                  </a:lnTo>
                  <a:lnTo>
                    <a:pt x="1288414" y="64617"/>
                  </a:lnTo>
                  <a:lnTo>
                    <a:pt x="1348905" y="64617"/>
                  </a:lnTo>
                  <a:lnTo>
                    <a:pt x="1408557" y="2781"/>
                  </a:lnTo>
                  <a:close/>
                </a:path>
                <a:path w="1411604" h="169545">
                  <a:moveTo>
                    <a:pt x="1195832" y="2781"/>
                  </a:moveTo>
                  <a:lnTo>
                    <a:pt x="1145159" y="2781"/>
                  </a:lnTo>
                  <a:lnTo>
                    <a:pt x="1145159" y="166420"/>
                  </a:lnTo>
                  <a:lnTo>
                    <a:pt x="1195832" y="166420"/>
                  </a:lnTo>
                  <a:lnTo>
                    <a:pt x="1195832" y="2781"/>
                  </a:lnTo>
                  <a:close/>
                </a:path>
                <a:path w="1411604" h="169545">
                  <a:moveTo>
                    <a:pt x="1035176" y="2781"/>
                  </a:moveTo>
                  <a:lnTo>
                    <a:pt x="984631" y="2781"/>
                  </a:lnTo>
                  <a:lnTo>
                    <a:pt x="984631" y="166420"/>
                  </a:lnTo>
                  <a:lnTo>
                    <a:pt x="1114171" y="166420"/>
                  </a:lnTo>
                  <a:lnTo>
                    <a:pt x="1114171" y="126123"/>
                  </a:lnTo>
                  <a:lnTo>
                    <a:pt x="1035176" y="126123"/>
                  </a:lnTo>
                  <a:lnTo>
                    <a:pt x="1035176" y="2781"/>
                  </a:lnTo>
                  <a:close/>
                </a:path>
                <a:path w="1411604" h="169545">
                  <a:moveTo>
                    <a:pt x="942848" y="2781"/>
                  </a:moveTo>
                  <a:lnTo>
                    <a:pt x="892175" y="2781"/>
                  </a:lnTo>
                  <a:lnTo>
                    <a:pt x="892175" y="166420"/>
                  </a:lnTo>
                  <a:lnTo>
                    <a:pt x="942848" y="166420"/>
                  </a:lnTo>
                  <a:lnTo>
                    <a:pt x="942848" y="2781"/>
                  </a:lnTo>
                  <a:close/>
                </a:path>
                <a:path w="1411604" h="169545">
                  <a:moveTo>
                    <a:pt x="494157" y="2781"/>
                  </a:moveTo>
                  <a:lnTo>
                    <a:pt x="351027" y="2781"/>
                  </a:lnTo>
                  <a:lnTo>
                    <a:pt x="351027" y="37718"/>
                  </a:lnTo>
                  <a:lnTo>
                    <a:pt x="433197" y="37718"/>
                  </a:lnTo>
                  <a:lnTo>
                    <a:pt x="342264" y="132486"/>
                  </a:lnTo>
                  <a:lnTo>
                    <a:pt x="342264" y="166420"/>
                  </a:lnTo>
                  <a:lnTo>
                    <a:pt x="497586" y="166420"/>
                  </a:lnTo>
                  <a:lnTo>
                    <a:pt x="497586" y="131254"/>
                  </a:lnTo>
                  <a:lnTo>
                    <a:pt x="402336" y="131254"/>
                  </a:lnTo>
                  <a:lnTo>
                    <a:pt x="494157" y="35483"/>
                  </a:lnTo>
                  <a:lnTo>
                    <a:pt x="494157" y="2781"/>
                  </a:lnTo>
                  <a:close/>
                </a:path>
                <a:path w="1411604" h="169545">
                  <a:moveTo>
                    <a:pt x="135509" y="2781"/>
                  </a:moveTo>
                  <a:lnTo>
                    <a:pt x="0" y="2781"/>
                  </a:lnTo>
                  <a:lnTo>
                    <a:pt x="0" y="166420"/>
                  </a:lnTo>
                  <a:lnTo>
                    <a:pt x="137922" y="166420"/>
                  </a:lnTo>
                  <a:lnTo>
                    <a:pt x="137922" y="129362"/>
                  </a:lnTo>
                  <a:lnTo>
                    <a:pt x="50673" y="129362"/>
                  </a:lnTo>
                  <a:lnTo>
                    <a:pt x="50673" y="97104"/>
                  </a:lnTo>
                  <a:lnTo>
                    <a:pt x="129412" y="97104"/>
                  </a:lnTo>
                  <a:lnTo>
                    <a:pt x="129412" y="63728"/>
                  </a:lnTo>
                  <a:lnTo>
                    <a:pt x="50673" y="63728"/>
                  </a:lnTo>
                  <a:lnTo>
                    <a:pt x="50673" y="37718"/>
                  </a:lnTo>
                  <a:lnTo>
                    <a:pt x="135509" y="37718"/>
                  </a:lnTo>
                  <a:lnTo>
                    <a:pt x="135509" y="2781"/>
                  </a:lnTo>
                  <a:close/>
                </a:path>
                <a:path w="1411604" h="169545">
                  <a:moveTo>
                    <a:pt x="782574" y="0"/>
                  </a:moveTo>
                  <a:lnTo>
                    <a:pt x="733317" y="12264"/>
                  </a:lnTo>
                  <a:lnTo>
                    <a:pt x="705183" y="48309"/>
                  </a:lnTo>
                  <a:lnTo>
                    <a:pt x="699770" y="84213"/>
                  </a:lnTo>
                  <a:lnTo>
                    <a:pt x="700551" y="98753"/>
                  </a:lnTo>
                  <a:lnTo>
                    <a:pt x="718546" y="143213"/>
                  </a:lnTo>
                  <a:lnTo>
                    <a:pt x="750373" y="164848"/>
                  </a:lnTo>
                  <a:lnTo>
                    <a:pt x="784860" y="169214"/>
                  </a:lnTo>
                  <a:lnTo>
                    <a:pt x="795408" y="168817"/>
                  </a:lnTo>
                  <a:lnTo>
                    <a:pt x="834183" y="154954"/>
                  </a:lnTo>
                  <a:lnTo>
                    <a:pt x="852540" y="131254"/>
                  </a:lnTo>
                  <a:lnTo>
                    <a:pt x="772033" y="131254"/>
                  </a:lnTo>
                  <a:lnTo>
                    <a:pt x="764286" y="127901"/>
                  </a:lnTo>
                  <a:lnTo>
                    <a:pt x="750443" y="83883"/>
                  </a:lnTo>
                  <a:lnTo>
                    <a:pt x="750891" y="73632"/>
                  </a:lnTo>
                  <a:lnTo>
                    <a:pt x="775644" y="38697"/>
                  </a:lnTo>
                  <a:lnTo>
                    <a:pt x="783717" y="37833"/>
                  </a:lnTo>
                  <a:lnTo>
                    <a:pt x="851974" y="37833"/>
                  </a:lnTo>
                  <a:lnTo>
                    <a:pt x="846518" y="28344"/>
                  </a:lnTo>
                  <a:lnTo>
                    <a:pt x="810164" y="3124"/>
                  </a:lnTo>
                  <a:lnTo>
                    <a:pt x="797190" y="781"/>
                  </a:lnTo>
                  <a:lnTo>
                    <a:pt x="782574" y="0"/>
                  </a:lnTo>
                  <a:close/>
                </a:path>
                <a:path w="1411604" h="169545">
                  <a:moveTo>
                    <a:pt x="814705" y="99453"/>
                  </a:moveTo>
                  <a:lnTo>
                    <a:pt x="791590" y="131254"/>
                  </a:lnTo>
                  <a:lnTo>
                    <a:pt x="852540" y="131254"/>
                  </a:lnTo>
                  <a:lnTo>
                    <a:pt x="853217" y="129947"/>
                  </a:lnTo>
                  <a:lnTo>
                    <a:pt x="856432" y="121778"/>
                  </a:lnTo>
                  <a:lnTo>
                    <a:pt x="859027" y="112839"/>
                  </a:lnTo>
                  <a:lnTo>
                    <a:pt x="814705" y="99453"/>
                  </a:lnTo>
                  <a:close/>
                </a:path>
                <a:path w="1411604" h="169545">
                  <a:moveTo>
                    <a:pt x="851974" y="37833"/>
                  </a:moveTo>
                  <a:lnTo>
                    <a:pt x="788797" y="37833"/>
                  </a:lnTo>
                  <a:lnTo>
                    <a:pt x="793369" y="38874"/>
                  </a:lnTo>
                  <a:lnTo>
                    <a:pt x="797433" y="40957"/>
                  </a:lnTo>
                  <a:lnTo>
                    <a:pt x="801624" y="43040"/>
                  </a:lnTo>
                  <a:lnTo>
                    <a:pt x="805052" y="46024"/>
                  </a:lnTo>
                  <a:lnTo>
                    <a:pt x="807847" y="49885"/>
                  </a:lnTo>
                  <a:lnTo>
                    <a:pt x="809625" y="52196"/>
                  </a:lnTo>
                  <a:lnTo>
                    <a:pt x="811276" y="55841"/>
                  </a:lnTo>
                  <a:lnTo>
                    <a:pt x="812800" y="60832"/>
                  </a:lnTo>
                  <a:lnTo>
                    <a:pt x="857376" y="50888"/>
                  </a:lnTo>
                  <a:lnTo>
                    <a:pt x="852557" y="38874"/>
                  </a:lnTo>
                  <a:lnTo>
                    <a:pt x="851974" y="37833"/>
                  </a:lnTo>
                  <a:close/>
                </a:path>
                <a:path w="1411604" h="169545">
                  <a:moveTo>
                    <a:pt x="247650" y="0"/>
                  </a:moveTo>
                  <a:lnTo>
                    <a:pt x="198393" y="12264"/>
                  </a:lnTo>
                  <a:lnTo>
                    <a:pt x="170259" y="48309"/>
                  </a:lnTo>
                  <a:lnTo>
                    <a:pt x="164846" y="84213"/>
                  </a:lnTo>
                  <a:lnTo>
                    <a:pt x="165627" y="98753"/>
                  </a:lnTo>
                  <a:lnTo>
                    <a:pt x="183622" y="143213"/>
                  </a:lnTo>
                  <a:lnTo>
                    <a:pt x="215449" y="164848"/>
                  </a:lnTo>
                  <a:lnTo>
                    <a:pt x="249936" y="169214"/>
                  </a:lnTo>
                  <a:lnTo>
                    <a:pt x="260484" y="168817"/>
                  </a:lnTo>
                  <a:lnTo>
                    <a:pt x="299259" y="154954"/>
                  </a:lnTo>
                  <a:lnTo>
                    <a:pt x="317616" y="131254"/>
                  </a:lnTo>
                  <a:lnTo>
                    <a:pt x="237109" y="131254"/>
                  </a:lnTo>
                  <a:lnTo>
                    <a:pt x="229362" y="127901"/>
                  </a:lnTo>
                  <a:lnTo>
                    <a:pt x="215519" y="83883"/>
                  </a:lnTo>
                  <a:lnTo>
                    <a:pt x="215967" y="73632"/>
                  </a:lnTo>
                  <a:lnTo>
                    <a:pt x="240720" y="38697"/>
                  </a:lnTo>
                  <a:lnTo>
                    <a:pt x="248793" y="37833"/>
                  </a:lnTo>
                  <a:lnTo>
                    <a:pt x="317050" y="37833"/>
                  </a:lnTo>
                  <a:lnTo>
                    <a:pt x="311594" y="28344"/>
                  </a:lnTo>
                  <a:lnTo>
                    <a:pt x="275240" y="3124"/>
                  </a:lnTo>
                  <a:lnTo>
                    <a:pt x="262266" y="781"/>
                  </a:lnTo>
                  <a:lnTo>
                    <a:pt x="247650" y="0"/>
                  </a:lnTo>
                  <a:close/>
                </a:path>
                <a:path w="1411604" h="169545">
                  <a:moveTo>
                    <a:pt x="279781" y="99453"/>
                  </a:moveTo>
                  <a:lnTo>
                    <a:pt x="256667" y="131254"/>
                  </a:lnTo>
                  <a:lnTo>
                    <a:pt x="317616" y="131254"/>
                  </a:lnTo>
                  <a:lnTo>
                    <a:pt x="318293" y="129947"/>
                  </a:lnTo>
                  <a:lnTo>
                    <a:pt x="321508" y="121778"/>
                  </a:lnTo>
                  <a:lnTo>
                    <a:pt x="324103" y="112839"/>
                  </a:lnTo>
                  <a:lnTo>
                    <a:pt x="279781" y="99453"/>
                  </a:lnTo>
                  <a:close/>
                </a:path>
                <a:path w="1411604" h="169545">
                  <a:moveTo>
                    <a:pt x="317050" y="37833"/>
                  </a:moveTo>
                  <a:lnTo>
                    <a:pt x="253873" y="37833"/>
                  </a:lnTo>
                  <a:lnTo>
                    <a:pt x="258445" y="38874"/>
                  </a:lnTo>
                  <a:lnTo>
                    <a:pt x="262509" y="40957"/>
                  </a:lnTo>
                  <a:lnTo>
                    <a:pt x="266700" y="43040"/>
                  </a:lnTo>
                  <a:lnTo>
                    <a:pt x="270128" y="46024"/>
                  </a:lnTo>
                  <a:lnTo>
                    <a:pt x="272923" y="49885"/>
                  </a:lnTo>
                  <a:lnTo>
                    <a:pt x="274700" y="52196"/>
                  </a:lnTo>
                  <a:lnTo>
                    <a:pt x="276351" y="55841"/>
                  </a:lnTo>
                  <a:lnTo>
                    <a:pt x="277875" y="60832"/>
                  </a:lnTo>
                  <a:lnTo>
                    <a:pt x="322452" y="50888"/>
                  </a:lnTo>
                  <a:lnTo>
                    <a:pt x="317633" y="38874"/>
                  </a:lnTo>
                  <a:lnTo>
                    <a:pt x="317050" y="37833"/>
                  </a:lnTo>
                  <a:close/>
                </a:path>
              </a:pathLst>
            </a:custGeom>
            <a:solidFill>
              <a:srgbClr val="FFFF00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88713" y="5872543"/>
              <a:ext cx="36195" cy="59055"/>
            </a:xfrm>
            <a:custGeom>
              <a:avLst/>
              <a:gdLst/>
              <a:ahLst/>
              <a:cxnLst/>
              <a:rect l="l" t="t" r="r" b="b"/>
              <a:pathLst>
                <a:path w="36195" h="59054">
                  <a:moveTo>
                    <a:pt x="17779" y="0"/>
                  </a:moveTo>
                  <a:lnTo>
                    <a:pt x="0" y="58826"/>
                  </a:lnTo>
                  <a:lnTo>
                    <a:pt x="35940" y="58826"/>
                  </a:lnTo>
                  <a:lnTo>
                    <a:pt x="17779" y="0"/>
                  </a:lnTo>
                  <a:close/>
                </a:path>
              </a:pathLst>
            </a:custGeom>
            <a:ln w="13716">
              <a:solidFill>
                <a:srgbClr val="28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99560" y="5818631"/>
              <a:ext cx="1427988" cy="185928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663696" y="5718047"/>
            <a:ext cx="2289175" cy="98044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69532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Sayısal</a:t>
            </a:r>
            <a:endParaRPr sz="1800">
              <a:latin typeface="Arial Black"/>
              <a:cs typeface="Arial Black"/>
            </a:endParaRPr>
          </a:p>
          <a:p>
            <a:pPr marL="68897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100</a:t>
            </a:r>
            <a:r>
              <a:rPr sz="18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bin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515100" y="3441191"/>
            <a:ext cx="2293620" cy="3319779"/>
            <a:chOff x="6515100" y="3441191"/>
            <a:chExt cx="2293620" cy="3319779"/>
          </a:xfrm>
        </p:grpSpPr>
        <p:sp>
          <p:nvSpPr>
            <p:cNvPr id="38" name="object 38"/>
            <p:cNvSpPr/>
            <p:nvPr/>
          </p:nvSpPr>
          <p:spPr>
            <a:xfrm>
              <a:off x="6518147" y="5780530"/>
              <a:ext cx="2287905" cy="980440"/>
            </a:xfrm>
            <a:custGeom>
              <a:avLst/>
              <a:gdLst/>
              <a:ahLst/>
              <a:cxnLst/>
              <a:rect l="l" t="t" r="r" b="b"/>
              <a:pathLst>
                <a:path w="2287904" h="980440">
                  <a:moveTo>
                    <a:pt x="2287524" y="0"/>
                  </a:moveTo>
                  <a:lnTo>
                    <a:pt x="0" y="0"/>
                  </a:lnTo>
                  <a:lnTo>
                    <a:pt x="0" y="979932"/>
                  </a:lnTo>
                  <a:lnTo>
                    <a:pt x="2287524" y="979932"/>
                  </a:lnTo>
                  <a:lnTo>
                    <a:pt x="2287524" y="0"/>
                  </a:lnTo>
                  <a:close/>
                </a:path>
              </a:pathLst>
            </a:custGeom>
            <a:solidFill>
              <a:srgbClr val="6CA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18147" y="3444239"/>
              <a:ext cx="2287524" cy="233172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518147" y="3444239"/>
              <a:ext cx="2287905" cy="2331720"/>
            </a:xfrm>
            <a:custGeom>
              <a:avLst/>
              <a:gdLst/>
              <a:ahLst/>
              <a:cxnLst/>
              <a:rect l="l" t="t" r="r" b="b"/>
              <a:pathLst>
                <a:path w="2287904" h="2331720">
                  <a:moveTo>
                    <a:pt x="0" y="1165860"/>
                  </a:moveTo>
                  <a:lnTo>
                    <a:pt x="953" y="1117803"/>
                  </a:lnTo>
                  <a:lnTo>
                    <a:pt x="3791" y="1070240"/>
                  </a:lnTo>
                  <a:lnTo>
                    <a:pt x="8475" y="1023210"/>
                  </a:lnTo>
                  <a:lnTo>
                    <a:pt x="14969" y="976750"/>
                  </a:lnTo>
                  <a:lnTo>
                    <a:pt x="23236" y="930897"/>
                  </a:lnTo>
                  <a:lnTo>
                    <a:pt x="33239" y="885689"/>
                  </a:lnTo>
                  <a:lnTo>
                    <a:pt x="44942" y="841163"/>
                  </a:lnTo>
                  <a:lnTo>
                    <a:pt x="58308" y="797356"/>
                  </a:lnTo>
                  <a:lnTo>
                    <a:pt x="73299" y="754307"/>
                  </a:lnTo>
                  <a:lnTo>
                    <a:pt x="89880" y="712053"/>
                  </a:lnTo>
                  <a:lnTo>
                    <a:pt x="108013" y="670631"/>
                  </a:lnTo>
                  <a:lnTo>
                    <a:pt x="127661" y="630078"/>
                  </a:lnTo>
                  <a:lnTo>
                    <a:pt x="148788" y="590433"/>
                  </a:lnTo>
                  <a:lnTo>
                    <a:pt x="171358" y="551733"/>
                  </a:lnTo>
                  <a:lnTo>
                    <a:pt x="195332" y="514015"/>
                  </a:lnTo>
                  <a:lnTo>
                    <a:pt x="220675" y="477316"/>
                  </a:lnTo>
                  <a:lnTo>
                    <a:pt x="247349" y="441675"/>
                  </a:lnTo>
                  <a:lnTo>
                    <a:pt x="275318" y="407129"/>
                  </a:lnTo>
                  <a:lnTo>
                    <a:pt x="304545" y="373715"/>
                  </a:lnTo>
                  <a:lnTo>
                    <a:pt x="334994" y="341471"/>
                  </a:lnTo>
                  <a:lnTo>
                    <a:pt x="366627" y="310434"/>
                  </a:lnTo>
                  <a:lnTo>
                    <a:pt x="399407" y="280642"/>
                  </a:lnTo>
                  <a:lnTo>
                    <a:pt x="433298" y="252132"/>
                  </a:lnTo>
                  <a:lnTo>
                    <a:pt x="468264" y="224942"/>
                  </a:lnTo>
                  <a:lnTo>
                    <a:pt x="504266" y="199109"/>
                  </a:lnTo>
                  <a:lnTo>
                    <a:pt x="541270" y="174671"/>
                  </a:lnTo>
                  <a:lnTo>
                    <a:pt x="579236" y="151666"/>
                  </a:lnTo>
                  <a:lnTo>
                    <a:pt x="618130" y="130130"/>
                  </a:lnTo>
                  <a:lnTo>
                    <a:pt x="657914" y="110102"/>
                  </a:lnTo>
                  <a:lnTo>
                    <a:pt x="698551" y="91618"/>
                  </a:lnTo>
                  <a:lnTo>
                    <a:pt x="740005" y="74717"/>
                  </a:lnTo>
                  <a:lnTo>
                    <a:pt x="782238" y="59436"/>
                  </a:lnTo>
                  <a:lnTo>
                    <a:pt x="825215" y="45811"/>
                  </a:lnTo>
                  <a:lnTo>
                    <a:pt x="868897" y="33882"/>
                  </a:lnTo>
                  <a:lnTo>
                    <a:pt x="913249" y="23685"/>
                  </a:lnTo>
                  <a:lnTo>
                    <a:pt x="958234" y="15259"/>
                  </a:lnTo>
                  <a:lnTo>
                    <a:pt x="1003814" y="8639"/>
                  </a:lnTo>
                  <a:lnTo>
                    <a:pt x="1049953" y="3864"/>
                  </a:lnTo>
                  <a:lnTo>
                    <a:pt x="1096615" y="972"/>
                  </a:lnTo>
                  <a:lnTo>
                    <a:pt x="1143761" y="0"/>
                  </a:lnTo>
                  <a:lnTo>
                    <a:pt x="1190908" y="972"/>
                  </a:lnTo>
                  <a:lnTo>
                    <a:pt x="1237570" y="3864"/>
                  </a:lnTo>
                  <a:lnTo>
                    <a:pt x="1283709" y="8639"/>
                  </a:lnTo>
                  <a:lnTo>
                    <a:pt x="1329289" y="15259"/>
                  </a:lnTo>
                  <a:lnTo>
                    <a:pt x="1374274" y="23685"/>
                  </a:lnTo>
                  <a:lnTo>
                    <a:pt x="1418626" y="33882"/>
                  </a:lnTo>
                  <a:lnTo>
                    <a:pt x="1462308" y="45811"/>
                  </a:lnTo>
                  <a:lnTo>
                    <a:pt x="1505285" y="59435"/>
                  </a:lnTo>
                  <a:lnTo>
                    <a:pt x="1547518" y="74717"/>
                  </a:lnTo>
                  <a:lnTo>
                    <a:pt x="1588972" y="91618"/>
                  </a:lnTo>
                  <a:lnTo>
                    <a:pt x="1629609" y="110102"/>
                  </a:lnTo>
                  <a:lnTo>
                    <a:pt x="1669393" y="130130"/>
                  </a:lnTo>
                  <a:lnTo>
                    <a:pt x="1708287" y="151666"/>
                  </a:lnTo>
                  <a:lnTo>
                    <a:pt x="1746253" y="174671"/>
                  </a:lnTo>
                  <a:lnTo>
                    <a:pt x="1783257" y="199109"/>
                  </a:lnTo>
                  <a:lnTo>
                    <a:pt x="1819259" y="224942"/>
                  </a:lnTo>
                  <a:lnTo>
                    <a:pt x="1854225" y="252132"/>
                  </a:lnTo>
                  <a:lnTo>
                    <a:pt x="1888116" y="280642"/>
                  </a:lnTo>
                  <a:lnTo>
                    <a:pt x="1920896" y="310434"/>
                  </a:lnTo>
                  <a:lnTo>
                    <a:pt x="1952529" y="341471"/>
                  </a:lnTo>
                  <a:lnTo>
                    <a:pt x="1982978" y="373715"/>
                  </a:lnTo>
                  <a:lnTo>
                    <a:pt x="2012205" y="407129"/>
                  </a:lnTo>
                  <a:lnTo>
                    <a:pt x="2040174" y="441675"/>
                  </a:lnTo>
                  <a:lnTo>
                    <a:pt x="2066848" y="477316"/>
                  </a:lnTo>
                  <a:lnTo>
                    <a:pt x="2092191" y="514015"/>
                  </a:lnTo>
                  <a:lnTo>
                    <a:pt x="2116165" y="551733"/>
                  </a:lnTo>
                  <a:lnTo>
                    <a:pt x="2138735" y="590433"/>
                  </a:lnTo>
                  <a:lnTo>
                    <a:pt x="2159862" y="630078"/>
                  </a:lnTo>
                  <a:lnTo>
                    <a:pt x="2179510" y="670631"/>
                  </a:lnTo>
                  <a:lnTo>
                    <a:pt x="2197643" y="712053"/>
                  </a:lnTo>
                  <a:lnTo>
                    <a:pt x="2214224" y="754307"/>
                  </a:lnTo>
                  <a:lnTo>
                    <a:pt x="2229215" y="797356"/>
                  </a:lnTo>
                  <a:lnTo>
                    <a:pt x="2242581" y="841163"/>
                  </a:lnTo>
                  <a:lnTo>
                    <a:pt x="2254284" y="885689"/>
                  </a:lnTo>
                  <a:lnTo>
                    <a:pt x="2264287" y="930897"/>
                  </a:lnTo>
                  <a:lnTo>
                    <a:pt x="2272554" y="976750"/>
                  </a:lnTo>
                  <a:lnTo>
                    <a:pt x="2279048" y="1023210"/>
                  </a:lnTo>
                  <a:lnTo>
                    <a:pt x="2283732" y="1070240"/>
                  </a:lnTo>
                  <a:lnTo>
                    <a:pt x="2286570" y="1117803"/>
                  </a:lnTo>
                  <a:lnTo>
                    <a:pt x="2287524" y="1165860"/>
                  </a:lnTo>
                  <a:lnTo>
                    <a:pt x="2286570" y="1213916"/>
                  </a:lnTo>
                  <a:lnTo>
                    <a:pt x="2283732" y="1261479"/>
                  </a:lnTo>
                  <a:lnTo>
                    <a:pt x="2279048" y="1308509"/>
                  </a:lnTo>
                  <a:lnTo>
                    <a:pt x="2272554" y="1354969"/>
                  </a:lnTo>
                  <a:lnTo>
                    <a:pt x="2264287" y="1400822"/>
                  </a:lnTo>
                  <a:lnTo>
                    <a:pt x="2254284" y="1446030"/>
                  </a:lnTo>
                  <a:lnTo>
                    <a:pt x="2242581" y="1490556"/>
                  </a:lnTo>
                  <a:lnTo>
                    <a:pt x="2229215" y="1534363"/>
                  </a:lnTo>
                  <a:lnTo>
                    <a:pt x="2214224" y="1577412"/>
                  </a:lnTo>
                  <a:lnTo>
                    <a:pt x="2197643" y="1619666"/>
                  </a:lnTo>
                  <a:lnTo>
                    <a:pt x="2179510" y="1661088"/>
                  </a:lnTo>
                  <a:lnTo>
                    <a:pt x="2159862" y="1701641"/>
                  </a:lnTo>
                  <a:lnTo>
                    <a:pt x="2138735" y="1741286"/>
                  </a:lnTo>
                  <a:lnTo>
                    <a:pt x="2116165" y="1779986"/>
                  </a:lnTo>
                  <a:lnTo>
                    <a:pt x="2092191" y="1817704"/>
                  </a:lnTo>
                  <a:lnTo>
                    <a:pt x="2066848" y="1854403"/>
                  </a:lnTo>
                  <a:lnTo>
                    <a:pt x="2040174" y="1890044"/>
                  </a:lnTo>
                  <a:lnTo>
                    <a:pt x="2012205" y="1924590"/>
                  </a:lnTo>
                  <a:lnTo>
                    <a:pt x="1982978" y="1958004"/>
                  </a:lnTo>
                  <a:lnTo>
                    <a:pt x="1952529" y="1990248"/>
                  </a:lnTo>
                  <a:lnTo>
                    <a:pt x="1920896" y="2021285"/>
                  </a:lnTo>
                  <a:lnTo>
                    <a:pt x="1888116" y="2051077"/>
                  </a:lnTo>
                  <a:lnTo>
                    <a:pt x="1854225" y="2079587"/>
                  </a:lnTo>
                  <a:lnTo>
                    <a:pt x="1819259" y="2106777"/>
                  </a:lnTo>
                  <a:lnTo>
                    <a:pt x="1783257" y="2132610"/>
                  </a:lnTo>
                  <a:lnTo>
                    <a:pt x="1746253" y="2157048"/>
                  </a:lnTo>
                  <a:lnTo>
                    <a:pt x="1708287" y="2180053"/>
                  </a:lnTo>
                  <a:lnTo>
                    <a:pt x="1669393" y="2201589"/>
                  </a:lnTo>
                  <a:lnTo>
                    <a:pt x="1629609" y="2221617"/>
                  </a:lnTo>
                  <a:lnTo>
                    <a:pt x="1588972" y="2240101"/>
                  </a:lnTo>
                  <a:lnTo>
                    <a:pt x="1547518" y="2257002"/>
                  </a:lnTo>
                  <a:lnTo>
                    <a:pt x="1505285" y="2272284"/>
                  </a:lnTo>
                  <a:lnTo>
                    <a:pt x="1462308" y="2285908"/>
                  </a:lnTo>
                  <a:lnTo>
                    <a:pt x="1418626" y="2297837"/>
                  </a:lnTo>
                  <a:lnTo>
                    <a:pt x="1374274" y="2308034"/>
                  </a:lnTo>
                  <a:lnTo>
                    <a:pt x="1329289" y="2316460"/>
                  </a:lnTo>
                  <a:lnTo>
                    <a:pt x="1283709" y="2323080"/>
                  </a:lnTo>
                  <a:lnTo>
                    <a:pt x="1237570" y="2327855"/>
                  </a:lnTo>
                  <a:lnTo>
                    <a:pt x="1190908" y="2330747"/>
                  </a:lnTo>
                  <a:lnTo>
                    <a:pt x="1143761" y="2331720"/>
                  </a:lnTo>
                  <a:lnTo>
                    <a:pt x="1096615" y="2330747"/>
                  </a:lnTo>
                  <a:lnTo>
                    <a:pt x="1049953" y="2327855"/>
                  </a:lnTo>
                  <a:lnTo>
                    <a:pt x="1003814" y="2323080"/>
                  </a:lnTo>
                  <a:lnTo>
                    <a:pt x="958234" y="2316460"/>
                  </a:lnTo>
                  <a:lnTo>
                    <a:pt x="913249" y="2308034"/>
                  </a:lnTo>
                  <a:lnTo>
                    <a:pt x="868897" y="2297837"/>
                  </a:lnTo>
                  <a:lnTo>
                    <a:pt x="825215" y="2285908"/>
                  </a:lnTo>
                  <a:lnTo>
                    <a:pt x="782238" y="2272284"/>
                  </a:lnTo>
                  <a:lnTo>
                    <a:pt x="740005" y="2257002"/>
                  </a:lnTo>
                  <a:lnTo>
                    <a:pt x="698551" y="2240101"/>
                  </a:lnTo>
                  <a:lnTo>
                    <a:pt x="657914" y="2221617"/>
                  </a:lnTo>
                  <a:lnTo>
                    <a:pt x="618130" y="2201589"/>
                  </a:lnTo>
                  <a:lnTo>
                    <a:pt x="579236" y="2180053"/>
                  </a:lnTo>
                  <a:lnTo>
                    <a:pt x="541270" y="2157048"/>
                  </a:lnTo>
                  <a:lnTo>
                    <a:pt x="504266" y="2132610"/>
                  </a:lnTo>
                  <a:lnTo>
                    <a:pt x="468264" y="2106777"/>
                  </a:lnTo>
                  <a:lnTo>
                    <a:pt x="433298" y="2079587"/>
                  </a:lnTo>
                  <a:lnTo>
                    <a:pt x="399407" y="2051077"/>
                  </a:lnTo>
                  <a:lnTo>
                    <a:pt x="366627" y="2021285"/>
                  </a:lnTo>
                  <a:lnTo>
                    <a:pt x="334994" y="1990248"/>
                  </a:lnTo>
                  <a:lnTo>
                    <a:pt x="304545" y="1958004"/>
                  </a:lnTo>
                  <a:lnTo>
                    <a:pt x="275318" y="1924590"/>
                  </a:lnTo>
                  <a:lnTo>
                    <a:pt x="247349" y="1890044"/>
                  </a:lnTo>
                  <a:lnTo>
                    <a:pt x="220675" y="1854403"/>
                  </a:lnTo>
                  <a:lnTo>
                    <a:pt x="195332" y="1817704"/>
                  </a:lnTo>
                  <a:lnTo>
                    <a:pt x="171358" y="1779986"/>
                  </a:lnTo>
                  <a:lnTo>
                    <a:pt x="148788" y="1741286"/>
                  </a:lnTo>
                  <a:lnTo>
                    <a:pt x="127661" y="1701641"/>
                  </a:lnTo>
                  <a:lnTo>
                    <a:pt x="108013" y="1661088"/>
                  </a:lnTo>
                  <a:lnTo>
                    <a:pt x="89880" y="1619666"/>
                  </a:lnTo>
                  <a:lnTo>
                    <a:pt x="73299" y="1577412"/>
                  </a:lnTo>
                  <a:lnTo>
                    <a:pt x="58308" y="1534363"/>
                  </a:lnTo>
                  <a:lnTo>
                    <a:pt x="44942" y="1490556"/>
                  </a:lnTo>
                  <a:lnTo>
                    <a:pt x="33239" y="1446030"/>
                  </a:lnTo>
                  <a:lnTo>
                    <a:pt x="23236" y="1400822"/>
                  </a:lnTo>
                  <a:lnTo>
                    <a:pt x="14969" y="1354969"/>
                  </a:lnTo>
                  <a:lnTo>
                    <a:pt x="8475" y="1308509"/>
                  </a:lnTo>
                  <a:lnTo>
                    <a:pt x="3791" y="1261479"/>
                  </a:lnTo>
                  <a:lnTo>
                    <a:pt x="953" y="1213916"/>
                  </a:lnTo>
                  <a:lnTo>
                    <a:pt x="0" y="1165860"/>
                  </a:lnTo>
                  <a:close/>
                </a:path>
              </a:pathLst>
            </a:custGeom>
            <a:ln w="6096">
              <a:solidFill>
                <a:srgbClr val="6CAA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09918" y="5792850"/>
              <a:ext cx="1915795" cy="255904"/>
            </a:xfrm>
            <a:custGeom>
              <a:avLst/>
              <a:gdLst/>
              <a:ahLst/>
              <a:cxnLst/>
              <a:rect l="l" t="t" r="r" b="b"/>
              <a:pathLst>
                <a:path w="1915795" h="255904">
                  <a:moveTo>
                    <a:pt x="307848" y="238645"/>
                  </a:moveTo>
                  <a:lnTo>
                    <a:pt x="307848" y="252374"/>
                  </a:lnTo>
                  <a:lnTo>
                    <a:pt x="316210" y="253643"/>
                  </a:lnTo>
                  <a:lnTo>
                    <a:pt x="323976" y="254552"/>
                  </a:lnTo>
                  <a:lnTo>
                    <a:pt x="331172" y="255099"/>
                  </a:lnTo>
                  <a:lnTo>
                    <a:pt x="337820" y="255282"/>
                  </a:lnTo>
                  <a:lnTo>
                    <a:pt x="347217" y="255282"/>
                  </a:lnTo>
                  <a:lnTo>
                    <a:pt x="354710" y="254127"/>
                  </a:lnTo>
                  <a:lnTo>
                    <a:pt x="366013" y="249504"/>
                  </a:lnTo>
                  <a:lnTo>
                    <a:pt x="369950" y="246456"/>
                  </a:lnTo>
                  <a:lnTo>
                    <a:pt x="373126" y="240880"/>
                  </a:lnTo>
                  <a:lnTo>
                    <a:pt x="323850" y="240880"/>
                  </a:lnTo>
                  <a:lnTo>
                    <a:pt x="315595" y="240131"/>
                  </a:lnTo>
                  <a:lnTo>
                    <a:pt x="307848" y="238645"/>
                  </a:lnTo>
                  <a:close/>
                </a:path>
                <a:path w="1915795" h="255904">
                  <a:moveTo>
                    <a:pt x="374443" y="223685"/>
                  </a:moveTo>
                  <a:lnTo>
                    <a:pt x="341375" y="223685"/>
                  </a:lnTo>
                  <a:lnTo>
                    <a:pt x="344297" y="224472"/>
                  </a:lnTo>
                  <a:lnTo>
                    <a:pt x="346201" y="226034"/>
                  </a:lnTo>
                  <a:lnTo>
                    <a:pt x="347979" y="227596"/>
                  </a:lnTo>
                  <a:lnTo>
                    <a:pt x="348996" y="229450"/>
                  </a:lnTo>
                  <a:lnTo>
                    <a:pt x="348996" y="234365"/>
                  </a:lnTo>
                  <a:lnTo>
                    <a:pt x="347852" y="236601"/>
                  </a:lnTo>
                  <a:lnTo>
                    <a:pt x="343280" y="240017"/>
                  </a:lnTo>
                  <a:lnTo>
                    <a:pt x="338962" y="240880"/>
                  </a:lnTo>
                  <a:lnTo>
                    <a:pt x="373126" y="240880"/>
                  </a:lnTo>
                  <a:lnTo>
                    <a:pt x="374268" y="238874"/>
                  </a:lnTo>
                  <a:lnTo>
                    <a:pt x="375411" y="235191"/>
                  </a:lnTo>
                  <a:lnTo>
                    <a:pt x="375345" y="225590"/>
                  </a:lnTo>
                  <a:lnTo>
                    <a:pt x="374443" y="223685"/>
                  </a:lnTo>
                  <a:close/>
                </a:path>
                <a:path w="1915795" h="255904">
                  <a:moveTo>
                    <a:pt x="341756" y="209842"/>
                  </a:moveTo>
                  <a:lnTo>
                    <a:pt x="335660" y="209842"/>
                  </a:lnTo>
                  <a:lnTo>
                    <a:pt x="329183" y="210705"/>
                  </a:lnTo>
                  <a:lnTo>
                    <a:pt x="322199" y="212420"/>
                  </a:lnTo>
                  <a:lnTo>
                    <a:pt x="318770" y="225590"/>
                  </a:lnTo>
                  <a:lnTo>
                    <a:pt x="326008" y="224320"/>
                  </a:lnTo>
                  <a:lnTo>
                    <a:pt x="332231" y="223685"/>
                  </a:lnTo>
                  <a:lnTo>
                    <a:pt x="374443" y="223685"/>
                  </a:lnTo>
                  <a:lnTo>
                    <a:pt x="372999" y="220637"/>
                  </a:lnTo>
                  <a:lnTo>
                    <a:pt x="368173" y="216319"/>
                  </a:lnTo>
                  <a:lnTo>
                    <a:pt x="363813" y="213485"/>
                  </a:lnTo>
                  <a:lnTo>
                    <a:pt x="357965" y="211461"/>
                  </a:lnTo>
                  <a:lnTo>
                    <a:pt x="350617" y="210246"/>
                  </a:lnTo>
                  <a:lnTo>
                    <a:pt x="341756" y="209842"/>
                  </a:lnTo>
                  <a:close/>
                </a:path>
                <a:path w="1915795" h="255904">
                  <a:moveTo>
                    <a:pt x="317500" y="149910"/>
                  </a:moveTo>
                  <a:lnTo>
                    <a:pt x="269366" y="152920"/>
                  </a:lnTo>
                  <a:lnTo>
                    <a:pt x="271293" y="164767"/>
                  </a:lnTo>
                  <a:lnTo>
                    <a:pt x="274970" y="175525"/>
                  </a:lnTo>
                  <a:lnTo>
                    <a:pt x="310054" y="205828"/>
                  </a:lnTo>
                  <a:lnTo>
                    <a:pt x="345439" y="209842"/>
                  </a:lnTo>
                  <a:lnTo>
                    <a:pt x="356770" y="209413"/>
                  </a:lnTo>
                  <a:lnTo>
                    <a:pt x="398700" y="194516"/>
                  </a:lnTo>
                  <a:lnTo>
                    <a:pt x="411962" y="177698"/>
                  </a:lnTo>
                  <a:lnTo>
                    <a:pt x="336550" y="177698"/>
                  </a:lnTo>
                  <a:lnTo>
                    <a:pt x="329056" y="174383"/>
                  </a:lnTo>
                  <a:lnTo>
                    <a:pt x="323850" y="167767"/>
                  </a:lnTo>
                  <a:lnTo>
                    <a:pt x="320675" y="163677"/>
                  </a:lnTo>
                  <a:lnTo>
                    <a:pt x="318515" y="157721"/>
                  </a:lnTo>
                  <a:lnTo>
                    <a:pt x="317500" y="149910"/>
                  </a:lnTo>
                  <a:close/>
                </a:path>
                <a:path w="1915795" h="255904">
                  <a:moveTo>
                    <a:pt x="345058" y="40627"/>
                  </a:moveTo>
                  <a:lnTo>
                    <a:pt x="304800" y="47053"/>
                  </a:lnTo>
                  <a:lnTo>
                    <a:pt x="275665" y="79476"/>
                  </a:lnTo>
                  <a:lnTo>
                    <a:pt x="275550" y="89408"/>
                  </a:lnTo>
                  <a:lnTo>
                    <a:pt x="276365" y="97693"/>
                  </a:lnTo>
                  <a:lnTo>
                    <a:pt x="308736" y="131264"/>
                  </a:lnTo>
                  <a:lnTo>
                    <a:pt x="346448" y="142238"/>
                  </a:lnTo>
                  <a:lnTo>
                    <a:pt x="353853" y="144578"/>
                  </a:lnTo>
                  <a:lnTo>
                    <a:pt x="359402" y="146987"/>
                  </a:lnTo>
                  <a:lnTo>
                    <a:pt x="363092" y="149466"/>
                  </a:lnTo>
                  <a:lnTo>
                    <a:pt x="366902" y="152806"/>
                  </a:lnTo>
                  <a:lnTo>
                    <a:pt x="368680" y="156603"/>
                  </a:lnTo>
                  <a:lnTo>
                    <a:pt x="368680" y="165315"/>
                  </a:lnTo>
                  <a:lnTo>
                    <a:pt x="366775" y="169240"/>
                  </a:lnTo>
                  <a:lnTo>
                    <a:pt x="358901" y="176009"/>
                  </a:lnTo>
                  <a:lnTo>
                    <a:pt x="353440" y="177698"/>
                  </a:lnTo>
                  <a:lnTo>
                    <a:pt x="411962" y="177698"/>
                  </a:lnTo>
                  <a:lnTo>
                    <a:pt x="412910" y="176009"/>
                  </a:lnTo>
                  <a:lnTo>
                    <a:pt x="415639" y="168933"/>
                  </a:lnTo>
                  <a:lnTo>
                    <a:pt x="417282" y="161524"/>
                  </a:lnTo>
                  <a:lnTo>
                    <a:pt x="417829" y="153809"/>
                  </a:lnTo>
                  <a:lnTo>
                    <a:pt x="417748" y="144578"/>
                  </a:lnTo>
                  <a:lnTo>
                    <a:pt x="390398" y="111455"/>
                  </a:lnTo>
                  <a:lnTo>
                    <a:pt x="342900" y="97002"/>
                  </a:lnTo>
                  <a:lnTo>
                    <a:pt x="334009" y="95135"/>
                  </a:lnTo>
                  <a:lnTo>
                    <a:pt x="328295" y="93129"/>
                  </a:lnTo>
                  <a:lnTo>
                    <a:pt x="326008" y="90970"/>
                  </a:lnTo>
                  <a:lnTo>
                    <a:pt x="323468" y="88887"/>
                  </a:lnTo>
                  <a:lnTo>
                    <a:pt x="322325" y="86537"/>
                  </a:lnTo>
                  <a:lnTo>
                    <a:pt x="322442" y="80111"/>
                  </a:lnTo>
                  <a:lnTo>
                    <a:pt x="323723" y="77330"/>
                  </a:lnTo>
                  <a:lnTo>
                    <a:pt x="326771" y="74841"/>
                  </a:lnTo>
                  <a:lnTo>
                    <a:pt x="329691" y="72351"/>
                  </a:lnTo>
                  <a:lnTo>
                    <a:pt x="334136" y="71107"/>
                  </a:lnTo>
                  <a:lnTo>
                    <a:pt x="407486" y="71107"/>
                  </a:lnTo>
                  <a:lnTo>
                    <a:pt x="406003" y="67405"/>
                  </a:lnTo>
                  <a:lnTo>
                    <a:pt x="372713" y="43543"/>
                  </a:lnTo>
                  <a:lnTo>
                    <a:pt x="359826" y="41356"/>
                  </a:lnTo>
                  <a:lnTo>
                    <a:pt x="345058" y="40627"/>
                  </a:lnTo>
                  <a:close/>
                </a:path>
                <a:path w="1915795" h="255904">
                  <a:moveTo>
                    <a:pt x="407486" y="71107"/>
                  </a:moveTo>
                  <a:lnTo>
                    <a:pt x="347217" y="71107"/>
                  </a:lnTo>
                  <a:lnTo>
                    <a:pt x="352805" y="72771"/>
                  </a:lnTo>
                  <a:lnTo>
                    <a:pt x="360933" y="79476"/>
                  </a:lnTo>
                  <a:lnTo>
                    <a:pt x="363600" y="84836"/>
                  </a:lnTo>
                  <a:lnTo>
                    <a:pt x="364871" y="92202"/>
                  </a:lnTo>
                  <a:lnTo>
                    <a:pt x="412496" y="89408"/>
                  </a:lnTo>
                  <a:lnTo>
                    <a:pt x="410065" y="77544"/>
                  </a:lnTo>
                  <a:lnTo>
                    <a:pt x="407486" y="71107"/>
                  </a:lnTo>
                  <a:close/>
                </a:path>
                <a:path w="1915795" h="255904">
                  <a:moveTo>
                    <a:pt x="75056" y="43421"/>
                  </a:moveTo>
                  <a:lnTo>
                    <a:pt x="0" y="43421"/>
                  </a:lnTo>
                  <a:lnTo>
                    <a:pt x="0" y="207060"/>
                  </a:lnTo>
                  <a:lnTo>
                    <a:pt x="75056" y="207060"/>
                  </a:lnTo>
                  <a:lnTo>
                    <a:pt x="82012" y="206780"/>
                  </a:lnTo>
                  <a:lnTo>
                    <a:pt x="122588" y="194062"/>
                  </a:lnTo>
                  <a:lnTo>
                    <a:pt x="142413" y="169887"/>
                  </a:lnTo>
                  <a:lnTo>
                    <a:pt x="50546" y="169887"/>
                  </a:lnTo>
                  <a:lnTo>
                    <a:pt x="50546" y="80479"/>
                  </a:lnTo>
                  <a:lnTo>
                    <a:pt x="141981" y="80479"/>
                  </a:lnTo>
                  <a:lnTo>
                    <a:pt x="141319" y="78944"/>
                  </a:lnTo>
                  <a:lnTo>
                    <a:pt x="110998" y="49453"/>
                  </a:lnTo>
                  <a:lnTo>
                    <a:pt x="85655" y="43797"/>
                  </a:lnTo>
                  <a:lnTo>
                    <a:pt x="75056" y="43421"/>
                  </a:lnTo>
                  <a:close/>
                </a:path>
                <a:path w="1915795" h="255904">
                  <a:moveTo>
                    <a:pt x="141981" y="80479"/>
                  </a:moveTo>
                  <a:lnTo>
                    <a:pt x="63118" y="80479"/>
                  </a:lnTo>
                  <a:lnTo>
                    <a:pt x="72239" y="81079"/>
                  </a:lnTo>
                  <a:lnTo>
                    <a:pt x="79978" y="82880"/>
                  </a:lnTo>
                  <a:lnTo>
                    <a:pt x="99822" y="125679"/>
                  </a:lnTo>
                  <a:lnTo>
                    <a:pt x="99583" y="134825"/>
                  </a:lnTo>
                  <a:lnTo>
                    <a:pt x="81025" y="168719"/>
                  </a:lnTo>
                  <a:lnTo>
                    <a:pt x="73532" y="169887"/>
                  </a:lnTo>
                  <a:lnTo>
                    <a:pt x="142413" y="169887"/>
                  </a:lnTo>
                  <a:lnTo>
                    <a:pt x="150495" y="124675"/>
                  </a:lnTo>
                  <a:lnTo>
                    <a:pt x="150254" y="116415"/>
                  </a:lnTo>
                  <a:lnTo>
                    <a:pt x="149526" y="108378"/>
                  </a:lnTo>
                  <a:lnTo>
                    <a:pt x="148298" y="100565"/>
                  </a:lnTo>
                  <a:lnTo>
                    <a:pt x="146557" y="92976"/>
                  </a:lnTo>
                  <a:lnTo>
                    <a:pt x="144248" y="85730"/>
                  </a:lnTo>
                  <a:lnTo>
                    <a:pt x="141981" y="80479"/>
                  </a:lnTo>
                  <a:close/>
                </a:path>
                <a:path w="1915795" h="255904">
                  <a:moveTo>
                    <a:pt x="1915795" y="43421"/>
                  </a:moveTo>
                  <a:lnTo>
                    <a:pt x="1865122" y="43421"/>
                  </a:lnTo>
                  <a:lnTo>
                    <a:pt x="1865122" y="207060"/>
                  </a:lnTo>
                  <a:lnTo>
                    <a:pt x="1915795" y="207060"/>
                  </a:lnTo>
                  <a:lnTo>
                    <a:pt x="1915795" y="43421"/>
                  </a:lnTo>
                  <a:close/>
                </a:path>
                <a:path w="1915795" h="255904">
                  <a:moveTo>
                    <a:pt x="1624710" y="43421"/>
                  </a:moveTo>
                  <a:lnTo>
                    <a:pt x="1574037" y="43421"/>
                  </a:lnTo>
                  <a:lnTo>
                    <a:pt x="1574037" y="207060"/>
                  </a:lnTo>
                  <a:lnTo>
                    <a:pt x="1624710" y="207060"/>
                  </a:lnTo>
                  <a:lnTo>
                    <a:pt x="1624710" y="43421"/>
                  </a:lnTo>
                  <a:close/>
                </a:path>
                <a:path w="1915795" h="255904">
                  <a:moveTo>
                    <a:pt x="1464182" y="43421"/>
                  </a:moveTo>
                  <a:lnTo>
                    <a:pt x="1413509" y="43421"/>
                  </a:lnTo>
                  <a:lnTo>
                    <a:pt x="1413509" y="207060"/>
                  </a:lnTo>
                  <a:lnTo>
                    <a:pt x="1543050" y="207060"/>
                  </a:lnTo>
                  <a:lnTo>
                    <a:pt x="1543050" y="166763"/>
                  </a:lnTo>
                  <a:lnTo>
                    <a:pt x="1464182" y="166763"/>
                  </a:lnTo>
                  <a:lnTo>
                    <a:pt x="1464182" y="43421"/>
                  </a:lnTo>
                  <a:close/>
                </a:path>
                <a:path w="1915795" h="255904">
                  <a:moveTo>
                    <a:pt x="1257046" y="43421"/>
                  </a:moveTo>
                  <a:lnTo>
                    <a:pt x="1190498" y="43421"/>
                  </a:lnTo>
                  <a:lnTo>
                    <a:pt x="1190498" y="207060"/>
                  </a:lnTo>
                  <a:lnTo>
                    <a:pt x="1231900" y="207060"/>
                  </a:lnTo>
                  <a:lnTo>
                    <a:pt x="1231900" y="82270"/>
                  </a:lnTo>
                  <a:lnTo>
                    <a:pt x="1267055" y="82270"/>
                  </a:lnTo>
                  <a:lnTo>
                    <a:pt x="1257046" y="43421"/>
                  </a:lnTo>
                  <a:close/>
                </a:path>
                <a:path w="1915795" h="255904">
                  <a:moveTo>
                    <a:pt x="1267055" y="82270"/>
                  </a:moveTo>
                  <a:lnTo>
                    <a:pt x="1231900" y="82270"/>
                  </a:lnTo>
                  <a:lnTo>
                    <a:pt x="1263777" y="207060"/>
                  </a:lnTo>
                  <a:lnTo>
                    <a:pt x="1301241" y="207060"/>
                  </a:lnTo>
                  <a:lnTo>
                    <a:pt x="1317608" y="142989"/>
                  </a:lnTo>
                  <a:lnTo>
                    <a:pt x="1282700" y="142989"/>
                  </a:lnTo>
                  <a:lnTo>
                    <a:pt x="1267055" y="82270"/>
                  </a:lnTo>
                  <a:close/>
                </a:path>
                <a:path w="1915795" h="255904">
                  <a:moveTo>
                    <a:pt x="1374521" y="82270"/>
                  </a:moveTo>
                  <a:lnTo>
                    <a:pt x="1333118" y="82270"/>
                  </a:lnTo>
                  <a:lnTo>
                    <a:pt x="1333118" y="207060"/>
                  </a:lnTo>
                  <a:lnTo>
                    <a:pt x="1374521" y="207060"/>
                  </a:lnTo>
                  <a:lnTo>
                    <a:pt x="1374521" y="82270"/>
                  </a:lnTo>
                  <a:close/>
                </a:path>
                <a:path w="1915795" h="255904">
                  <a:moveTo>
                    <a:pt x="1374521" y="43421"/>
                  </a:moveTo>
                  <a:lnTo>
                    <a:pt x="1308100" y="43421"/>
                  </a:lnTo>
                  <a:lnTo>
                    <a:pt x="1282700" y="142989"/>
                  </a:lnTo>
                  <a:lnTo>
                    <a:pt x="1317608" y="142989"/>
                  </a:lnTo>
                  <a:lnTo>
                    <a:pt x="1333118" y="82270"/>
                  </a:lnTo>
                  <a:lnTo>
                    <a:pt x="1374521" y="82270"/>
                  </a:lnTo>
                  <a:lnTo>
                    <a:pt x="1374521" y="43421"/>
                  </a:lnTo>
                  <a:close/>
                </a:path>
                <a:path w="1915795" h="255904">
                  <a:moveTo>
                    <a:pt x="1149223" y="43421"/>
                  </a:moveTo>
                  <a:lnTo>
                    <a:pt x="1098550" y="43421"/>
                  </a:lnTo>
                  <a:lnTo>
                    <a:pt x="1098550" y="207060"/>
                  </a:lnTo>
                  <a:lnTo>
                    <a:pt x="1149223" y="207060"/>
                  </a:lnTo>
                  <a:lnTo>
                    <a:pt x="1149223" y="43421"/>
                  </a:lnTo>
                  <a:close/>
                </a:path>
                <a:path w="1915795" h="255904">
                  <a:moveTo>
                    <a:pt x="950722" y="43421"/>
                  </a:moveTo>
                  <a:lnTo>
                    <a:pt x="900176" y="43421"/>
                  </a:lnTo>
                  <a:lnTo>
                    <a:pt x="900176" y="207060"/>
                  </a:lnTo>
                  <a:lnTo>
                    <a:pt x="950722" y="207060"/>
                  </a:lnTo>
                  <a:lnTo>
                    <a:pt x="950722" y="167132"/>
                  </a:lnTo>
                  <a:lnTo>
                    <a:pt x="976883" y="139763"/>
                  </a:lnTo>
                  <a:lnTo>
                    <a:pt x="1032467" y="139763"/>
                  </a:lnTo>
                  <a:lnTo>
                    <a:pt x="1011347" y="105257"/>
                  </a:lnTo>
                  <a:lnTo>
                    <a:pt x="950722" y="105257"/>
                  </a:lnTo>
                  <a:lnTo>
                    <a:pt x="950722" y="43421"/>
                  </a:lnTo>
                  <a:close/>
                </a:path>
                <a:path w="1915795" h="255904">
                  <a:moveTo>
                    <a:pt x="1032467" y="139763"/>
                  </a:moveTo>
                  <a:lnTo>
                    <a:pt x="976883" y="139763"/>
                  </a:lnTo>
                  <a:lnTo>
                    <a:pt x="1011427" y="207060"/>
                  </a:lnTo>
                  <a:lnTo>
                    <a:pt x="1073657" y="207060"/>
                  </a:lnTo>
                  <a:lnTo>
                    <a:pt x="1032467" y="139763"/>
                  </a:lnTo>
                  <a:close/>
                </a:path>
                <a:path w="1915795" h="255904">
                  <a:moveTo>
                    <a:pt x="1070990" y="43421"/>
                  </a:moveTo>
                  <a:lnTo>
                    <a:pt x="1003680" y="43421"/>
                  </a:lnTo>
                  <a:lnTo>
                    <a:pt x="950722" y="105257"/>
                  </a:lnTo>
                  <a:lnTo>
                    <a:pt x="1011347" y="105257"/>
                  </a:lnTo>
                  <a:lnTo>
                    <a:pt x="1070990" y="43421"/>
                  </a:lnTo>
                  <a:close/>
                </a:path>
                <a:path w="1915795" h="255904">
                  <a:moveTo>
                    <a:pt x="864742" y="43421"/>
                  </a:moveTo>
                  <a:lnTo>
                    <a:pt x="729233" y="43421"/>
                  </a:lnTo>
                  <a:lnTo>
                    <a:pt x="729233" y="207060"/>
                  </a:lnTo>
                  <a:lnTo>
                    <a:pt x="867155" y="207060"/>
                  </a:lnTo>
                  <a:lnTo>
                    <a:pt x="867155" y="170002"/>
                  </a:lnTo>
                  <a:lnTo>
                    <a:pt x="779906" y="170002"/>
                  </a:lnTo>
                  <a:lnTo>
                    <a:pt x="779906" y="137744"/>
                  </a:lnTo>
                  <a:lnTo>
                    <a:pt x="858520" y="137744"/>
                  </a:lnTo>
                  <a:lnTo>
                    <a:pt x="858520" y="104368"/>
                  </a:lnTo>
                  <a:lnTo>
                    <a:pt x="779906" y="104368"/>
                  </a:lnTo>
                  <a:lnTo>
                    <a:pt x="779906" y="78359"/>
                  </a:lnTo>
                  <a:lnTo>
                    <a:pt x="864742" y="78359"/>
                  </a:lnTo>
                  <a:lnTo>
                    <a:pt x="864742" y="43421"/>
                  </a:lnTo>
                  <a:close/>
                </a:path>
                <a:path w="1915795" h="255904">
                  <a:moveTo>
                    <a:pt x="583437" y="43421"/>
                  </a:moveTo>
                  <a:lnTo>
                    <a:pt x="532891" y="43421"/>
                  </a:lnTo>
                  <a:lnTo>
                    <a:pt x="532891" y="207060"/>
                  </a:lnTo>
                  <a:lnTo>
                    <a:pt x="583437" y="207060"/>
                  </a:lnTo>
                  <a:lnTo>
                    <a:pt x="583437" y="140868"/>
                  </a:lnTo>
                  <a:lnTo>
                    <a:pt x="689482" y="140868"/>
                  </a:lnTo>
                  <a:lnTo>
                    <a:pt x="689482" y="100685"/>
                  </a:lnTo>
                  <a:lnTo>
                    <a:pt x="583437" y="100685"/>
                  </a:lnTo>
                  <a:lnTo>
                    <a:pt x="583437" y="43421"/>
                  </a:lnTo>
                  <a:close/>
                </a:path>
                <a:path w="1915795" h="255904">
                  <a:moveTo>
                    <a:pt x="689482" y="140868"/>
                  </a:moveTo>
                  <a:lnTo>
                    <a:pt x="638682" y="140868"/>
                  </a:lnTo>
                  <a:lnTo>
                    <a:pt x="638682" y="207060"/>
                  </a:lnTo>
                  <a:lnTo>
                    <a:pt x="689482" y="207060"/>
                  </a:lnTo>
                  <a:lnTo>
                    <a:pt x="689482" y="140868"/>
                  </a:lnTo>
                  <a:close/>
                </a:path>
                <a:path w="1915795" h="255904">
                  <a:moveTo>
                    <a:pt x="689482" y="43421"/>
                  </a:moveTo>
                  <a:lnTo>
                    <a:pt x="638682" y="43421"/>
                  </a:lnTo>
                  <a:lnTo>
                    <a:pt x="638682" y="100685"/>
                  </a:lnTo>
                  <a:lnTo>
                    <a:pt x="689482" y="100685"/>
                  </a:lnTo>
                  <a:lnTo>
                    <a:pt x="689482" y="43421"/>
                  </a:lnTo>
                  <a:close/>
                </a:path>
                <a:path w="1915795" h="255904">
                  <a:moveTo>
                    <a:pt x="236347" y="43421"/>
                  </a:moveTo>
                  <a:lnTo>
                    <a:pt x="185674" y="43421"/>
                  </a:lnTo>
                  <a:lnTo>
                    <a:pt x="185674" y="207060"/>
                  </a:lnTo>
                  <a:lnTo>
                    <a:pt x="236347" y="207060"/>
                  </a:lnTo>
                  <a:lnTo>
                    <a:pt x="236347" y="43421"/>
                  </a:lnTo>
                  <a:close/>
                </a:path>
                <a:path w="1915795" h="255904">
                  <a:moveTo>
                    <a:pt x="1748535" y="40627"/>
                  </a:moveTo>
                  <a:lnTo>
                    <a:pt x="1703704" y="48552"/>
                  </a:lnTo>
                  <a:lnTo>
                    <a:pt x="1671320" y="78638"/>
                  </a:lnTo>
                  <a:lnTo>
                    <a:pt x="1660271" y="125234"/>
                  </a:lnTo>
                  <a:lnTo>
                    <a:pt x="1660911" y="137597"/>
                  </a:lnTo>
                  <a:lnTo>
                    <a:pt x="1676001" y="179547"/>
                  </a:lnTo>
                  <a:lnTo>
                    <a:pt x="1708711" y="204259"/>
                  </a:lnTo>
                  <a:lnTo>
                    <a:pt x="1746377" y="209842"/>
                  </a:lnTo>
                  <a:lnTo>
                    <a:pt x="1757803" y="209496"/>
                  </a:lnTo>
                  <a:lnTo>
                    <a:pt x="1796248" y="200945"/>
                  </a:lnTo>
                  <a:lnTo>
                    <a:pt x="1826895" y="183502"/>
                  </a:lnTo>
                  <a:lnTo>
                    <a:pt x="1826895" y="174015"/>
                  </a:lnTo>
                  <a:lnTo>
                    <a:pt x="1748789" y="174015"/>
                  </a:lnTo>
                  <a:lnTo>
                    <a:pt x="1740336" y="173303"/>
                  </a:lnTo>
                  <a:lnTo>
                    <a:pt x="1711582" y="137013"/>
                  </a:lnTo>
                  <a:lnTo>
                    <a:pt x="1710943" y="124675"/>
                  </a:lnTo>
                  <a:lnTo>
                    <a:pt x="1711563" y="113017"/>
                  </a:lnTo>
                  <a:lnTo>
                    <a:pt x="1732454" y="79455"/>
                  </a:lnTo>
                  <a:lnTo>
                    <a:pt x="1747392" y="76568"/>
                  </a:lnTo>
                  <a:lnTo>
                    <a:pt x="1820935" y="76568"/>
                  </a:lnTo>
                  <a:lnTo>
                    <a:pt x="1819116" y="72488"/>
                  </a:lnTo>
                  <a:lnTo>
                    <a:pt x="1789049" y="45542"/>
                  </a:lnTo>
                  <a:lnTo>
                    <a:pt x="1761206" y="40934"/>
                  </a:lnTo>
                  <a:lnTo>
                    <a:pt x="1748535" y="40627"/>
                  </a:lnTo>
                  <a:close/>
                </a:path>
                <a:path w="1915795" h="255904">
                  <a:moveTo>
                    <a:pt x="1826895" y="113741"/>
                  </a:moveTo>
                  <a:lnTo>
                    <a:pt x="1748789" y="113741"/>
                  </a:lnTo>
                  <a:lnTo>
                    <a:pt x="1748789" y="147789"/>
                  </a:lnTo>
                  <a:lnTo>
                    <a:pt x="1782699" y="147789"/>
                  </a:lnTo>
                  <a:lnTo>
                    <a:pt x="1782699" y="163195"/>
                  </a:lnTo>
                  <a:lnTo>
                    <a:pt x="1775967" y="167132"/>
                  </a:lnTo>
                  <a:lnTo>
                    <a:pt x="1770126" y="169926"/>
                  </a:lnTo>
                  <a:lnTo>
                    <a:pt x="1759838" y="173202"/>
                  </a:lnTo>
                  <a:lnTo>
                    <a:pt x="1754504" y="174015"/>
                  </a:lnTo>
                  <a:lnTo>
                    <a:pt x="1826895" y="174015"/>
                  </a:lnTo>
                  <a:lnTo>
                    <a:pt x="1826895" y="113741"/>
                  </a:lnTo>
                  <a:close/>
                </a:path>
                <a:path w="1915795" h="255904">
                  <a:moveTo>
                    <a:pt x="1820935" y="76568"/>
                  </a:moveTo>
                  <a:lnTo>
                    <a:pt x="1754758" y="76568"/>
                  </a:lnTo>
                  <a:lnTo>
                    <a:pt x="1760981" y="78206"/>
                  </a:lnTo>
                  <a:lnTo>
                    <a:pt x="1765680" y="81483"/>
                  </a:lnTo>
                  <a:lnTo>
                    <a:pt x="1770506" y="84759"/>
                  </a:lnTo>
                  <a:lnTo>
                    <a:pt x="1773935" y="89484"/>
                  </a:lnTo>
                  <a:lnTo>
                    <a:pt x="1775967" y="95656"/>
                  </a:lnTo>
                  <a:lnTo>
                    <a:pt x="1824735" y="86956"/>
                  </a:lnTo>
                  <a:lnTo>
                    <a:pt x="1822188" y="79377"/>
                  </a:lnTo>
                  <a:lnTo>
                    <a:pt x="1820935" y="76568"/>
                  </a:lnTo>
                  <a:close/>
                </a:path>
                <a:path w="1915795" h="255904">
                  <a:moveTo>
                    <a:pt x="1726056" y="114"/>
                  </a:moveTo>
                  <a:lnTo>
                    <a:pt x="1706879" y="114"/>
                  </a:lnTo>
                  <a:lnTo>
                    <a:pt x="1708261" y="7653"/>
                  </a:lnTo>
                  <a:lnTo>
                    <a:pt x="1737746" y="33265"/>
                  </a:lnTo>
                  <a:lnTo>
                    <a:pt x="1745868" y="33820"/>
                  </a:lnTo>
                  <a:lnTo>
                    <a:pt x="1752600" y="33820"/>
                  </a:lnTo>
                  <a:lnTo>
                    <a:pt x="1781240" y="12052"/>
                  </a:lnTo>
                  <a:lnTo>
                    <a:pt x="1739264" y="12052"/>
                  </a:lnTo>
                  <a:lnTo>
                    <a:pt x="1735201" y="11137"/>
                  </a:lnTo>
                  <a:lnTo>
                    <a:pt x="1729612" y="7493"/>
                  </a:lnTo>
                  <a:lnTo>
                    <a:pt x="1727580" y="4432"/>
                  </a:lnTo>
                  <a:lnTo>
                    <a:pt x="1726056" y="114"/>
                  </a:lnTo>
                  <a:close/>
                </a:path>
                <a:path w="1915795" h="255904">
                  <a:moveTo>
                    <a:pt x="1783079" y="114"/>
                  </a:moveTo>
                  <a:lnTo>
                    <a:pt x="1764664" y="114"/>
                  </a:lnTo>
                  <a:lnTo>
                    <a:pt x="1763522" y="4432"/>
                  </a:lnTo>
                  <a:lnTo>
                    <a:pt x="1761489" y="7493"/>
                  </a:lnTo>
                  <a:lnTo>
                    <a:pt x="1755902" y="11137"/>
                  </a:lnTo>
                  <a:lnTo>
                    <a:pt x="1751329" y="12052"/>
                  </a:lnTo>
                  <a:lnTo>
                    <a:pt x="1781240" y="12052"/>
                  </a:lnTo>
                  <a:lnTo>
                    <a:pt x="1782699" y="7175"/>
                  </a:lnTo>
                  <a:lnTo>
                    <a:pt x="1783079" y="114"/>
                  </a:lnTo>
                  <a:close/>
                </a:path>
                <a:path w="1915795" h="255904">
                  <a:moveTo>
                    <a:pt x="1908302" y="0"/>
                  </a:moveTo>
                  <a:lnTo>
                    <a:pt x="1873250" y="0"/>
                  </a:lnTo>
                  <a:lnTo>
                    <a:pt x="1873250" y="33489"/>
                  </a:lnTo>
                  <a:lnTo>
                    <a:pt x="1908302" y="33489"/>
                  </a:lnTo>
                  <a:lnTo>
                    <a:pt x="1908302" y="0"/>
                  </a:lnTo>
                  <a:close/>
                </a:path>
                <a:path w="1915795" h="255904">
                  <a:moveTo>
                    <a:pt x="1617217" y="0"/>
                  </a:moveTo>
                  <a:lnTo>
                    <a:pt x="1582165" y="0"/>
                  </a:lnTo>
                  <a:lnTo>
                    <a:pt x="1582165" y="33489"/>
                  </a:lnTo>
                  <a:lnTo>
                    <a:pt x="1617217" y="33489"/>
                  </a:lnTo>
                  <a:lnTo>
                    <a:pt x="1617217" y="0"/>
                  </a:lnTo>
                  <a:close/>
                </a:path>
                <a:path w="1915795" h="255904">
                  <a:moveTo>
                    <a:pt x="1141729" y="0"/>
                  </a:moveTo>
                  <a:lnTo>
                    <a:pt x="1106677" y="0"/>
                  </a:lnTo>
                  <a:lnTo>
                    <a:pt x="1106677" y="33489"/>
                  </a:lnTo>
                  <a:lnTo>
                    <a:pt x="1141729" y="33489"/>
                  </a:lnTo>
                  <a:lnTo>
                    <a:pt x="1141729" y="0"/>
                  </a:lnTo>
                  <a:close/>
                </a:path>
                <a:path w="1915795" h="255904">
                  <a:moveTo>
                    <a:pt x="228853" y="0"/>
                  </a:moveTo>
                  <a:lnTo>
                    <a:pt x="193801" y="0"/>
                  </a:lnTo>
                  <a:lnTo>
                    <a:pt x="193801" y="33489"/>
                  </a:lnTo>
                  <a:lnTo>
                    <a:pt x="228853" y="33489"/>
                  </a:lnTo>
                  <a:lnTo>
                    <a:pt x="228853" y="0"/>
                  </a:lnTo>
                  <a:close/>
                </a:path>
              </a:pathLst>
            </a:custGeom>
            <a:solidFill>
              <a:srgbClr val="FFFF00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760463" y="5836272"/>
              <a:ext cx="1865630" cy="212090"/>
            </a:xfrm>
            <a:custGeom>
              <a:avLst/>
              <a:gdLst/>
              <a:ahLst/>
              <a:cxnLst/>
              <a:rect l="l" t="t" r="r" b="b"/>
              <a:pathLst>
                <a:path w="1865629" h="212089">
                  <a:moveTo>
                    <a:pt x="291210" y="166420"/>
                  </a:moveTo>
                  <a:lnTo>
                    <a:pt x="324865" y="182308"/>
                  </a:lnTo>
                  <a:lnTo>
                    <a:pt x="324865" y="188188"/>
                  </a:lnTo>
                  <a:lnTo>
                    <a:pt x="324865" y="191770"/>
                  </a:lnTo>
                  <a:lnTo>
                    <a:pt x="323722" y="195453"/>
                  </a:lnTo>
                  <a:lnTo>
                    <a:pt x="321563" y="199237"/>
                  </a:lnTo>
                  <a:lnTo>
                    <a:pt x="319404" y="203034"/>
                  </a:lnTo>
                  <a:lnTo>
                    <a:pt x="315467" y="206082"/>
                  </a:lnTo>
                  <a:lnTo>
                    <a:pt x="309752" y="208394"/>
                  </a:lnTo>
                  <a:lnTo>
                    <a:pt x="304164" y="210705"/>
                  </a:lnTo>
                  <a:lnTo>
                    <a:pt x="296671" y="211861"/>
                  </a:lnTo>
                  <a:lnTo>
                    <a:pt x="287274" y="211861"/>
                  </a:lnTo>
                  <a:lnTo>
                    <a:pt x="280626" y="211678"/>
                  </a:lnTo>
                  <a:lnTo>
                    <a:pt x="273430" y="211131"/>
                  </a:lnTo>
                  <a:lnTo>
                    <a:pt x="265664" y="210221"/>
                  </a:lnTo>
                  <a:lnTo>
                    <a:pt x="257301" y="208953"/>
                  </a:lnTo>
                  <a:lnTo>
                    <a:pt x="257301" y="195224"/>
                  </a:lnTo>
                  <a:lnTo>
                    <a:pt x="265049" y="196710"/>
                  </a:lnTo>
                  <a:lnTo>
                    <a:pt x="273303" y="197459"/>
                  </a:lnTo>
                  <a:lnTo>
                    <a:pt x="282066" y="197459"/>
                  </a:lnTo>
                  <a:lnTo>
                    <a:pt x="288416" y="197459"/>
                  </a:lnTo>
                  <a:lnTo>
                    <a:pt x="292734" y="196596"/>
                  </a:lnTo>
                  <a:lnTo>
                    <a:pt x="295020" y="194894"/>
                  </a:lnTo>
                  <a:lnTo>
                    <a:pt x="297306" y="193179"/>
                  </a:lnTo>
                  <a:lnTo>
                    <a:pt x="298450" y="190944"/>
                  </a:lnTo>
                  <a:lnTo>
                    <a:pt x="298450" y="188188"/>
                  </a:lnTo>
                  <a:lnTo>
                    <a:pt x="298450" y="186029"/>
                  </a:lnTo>
                  <a:lnTo>
                    <a:pt x="297433" y="184175"/>
                  </a:lnTo>
                  <a:lnTo>
                    <a:pt x="295655" y="182613"/>
                  </a:lnTo>
                  <a:lnTo>
                    <a:pt x="293750" y="181051"/>
                  </a:lnTo>
                  <a:lnTo>
                    <a:pt x="290829" y="180263"/>
                  </a:lnTo>
                  <a:lnTo>
                    <a:pt x="286892" y="180263"/>
                  </a:lnTo>
                  <a:lnTo>
                    <a:pt x="281685" y="180263"/>
                  </a:lnTo>
                  <a:lnTo>
                    <a:pt x="275462" y="180898"/>
                  </a:lnTo>
                  <a:lnTo>
                    <a:pt x="268224" y="182168"/>
                  </a:lnTo>
                  <a:lnTo>
                    <a:pt x="271652" y="168998"/>
                  </a:lnTo>
                  <a:lnTo>
                    <a:pt x="278637" y="167284"/>
                  </a:lnTo>
                  <a:lnTo>
                    <a:pt x="285114" y="166420"/>
                  </a:lnTo>
                  <a:lnTo>
                    <a:pt x="291210" y="166420"/>
                  </a:lnTo>
                  <a:close/>
                </a:path>
                <a:path w="1865629" h="212089">
                  <a:moveTo>
                    <a:pt x="0" y="37058"/>
                  </a:moveTo>
                  <a:lnTo>
                    <a:pt x="0" y="126466"/>
                  </a:lnTo>
                  <a:lnTo>
                    <a:pt x="12318" y="126466"/>
                  </a:lnTo>
                  <a:lnTo>
                    <a:pt x="22986" y="126466"/>
                  </a:lnTo>
                  <a:lnTo>
                    <a:pt x="49037" y="91404"/>
                  </a:lnTo>
                  <a:lnTo>
                    <a:pt x="49275" y="82257"/>
                  </a:lnTo>
                  <a:lnTo>
                    <a:pt x="48732" y="70282"/>
                  </a:lnTo>
                  <a:lnTo>
                    <a:pt x="21693" y="37658"/>
                  </a:lnTo>
                  <a:lnTo>
                    <a:pt x="12572" y="37058"/>
                  </a:lnTo>
                  <a:lnTo>
                    <a:pt x="0" y="37058"/>
                  </a:lnTo>
                  <a:close/>
                </a:path>
                <a:path w="1865629" h="212089">
                  <a:moveTo>
                    <a:pt x="1814576" y="0"/>
                  </a:moveTo>
                  <a:lnTo>
                    <a:pt x="1865249" y="0"/>
                  </a:lnTo>
                  <a:lnTo>
                    <a:pt x="1865249" y="163639"/>
                  </a:lnTo>
                  <a:lnTo>
                    <a:pt x="1814576" y="163639"/>
                  </a:lnTo>
                  <a:lnTo>
                    <a:pt x="1814576" y="0"/>
                  </a:lnTo>
                  <a:close/>
                </a:path>
                <a:path w="1865629" h="212089">
                  <a:moveTo>
                    <a:pt x="1523491" y="0"/>
                  </a:moveTo>
                  <a:lnTo>
                    <a:pt x="1574164" y="0"/>
                  </a:lnTo>
                  <a:lnTo>
                    <a:pt x="1574164" y="163639"/>
                  </a:lnTo>
                  <a:lnTo>
                    <a:pt x="1523491" y="163639"/>
                  </a:lnTo>
                  <a:lnTo>
                    <a:pt x="1523491" y="0"/>
                  </a:lnTo>
                  <a:close/>
                </a:path>
                <a:path w="1865629" h="212089">
                  <a:moveTo>
                    <a:pt x="1362963" y="0"/>
                  </a:moveTo>
                  <a:lnTo>
                    <a:pt x="1413636" y="0"/>
                  </a:lnTo>
                  <a:lnTo>
                    <a:pt x="1413636" y="123342"/>
                  </a:lnTo>
                  <a:lnTo>
                    <a:pt x="1492503" y="123342"/>
                  </a:lnTo>
                  <a:lnTo>
                    <a:pt x="1492503" y="163639"/>
                  </a:lnTo>
                  <a:lnTo>
                    <a:pt x="1362963" y="163639"/>
                  </a:lnTo>
                  <a:lnTo>
                    <a:pt x="1362963" y="0"/>
                  </a:lnTo>
                  <a:close/>
                </a:path>
              </a:pathLst>
            </a:custGeom>
            <a:ln w="13716">
              <a:solidFill>
                <a:srgbClr val="28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93558" y="5829414"/>
              <a:ext cx="197738" cy="17735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709918" y="5792850"/>
              <a:ext cx="1908810" cy="210185"/>
            </a:xfrm>
            <a:custGeom>
              <a:avLst/>
              <a:gdLst/>
              <a:ahLst/>
              <a:cxnLst/>
              <a:rect l="l" t="t" r="r" b="b"/>
              <a:pathLst>
                <a:path w="1908809" h="210185">
                  <a:moveTo>
                    <a:pt x="1098550" y="43421"/>
                  </a:moveTo>
                  <a:lnTo>
                    <a:pt x="1149223" y="43421"/>
                  </a:lnTo>
                  <a:lnTo>
                    <a:pt x="1149223" y="207060"/>
                  </a:lnTo>
                  <a:lnTo>
                    <a:pt x="1098550" y="207060"/>
                  </a:lnTo>
                  <a:lnTo>
                    <a:pt x="1098550" y="43421"/>
                  </a:lnTo>
                  <a:close/>
                </a:path>
                <a:path w="1908809" h="210185">
                  <a:moveTo>
                    <a:pt x="900176" y="43421"/>
                  </a:moveTo>
                  <a:lnTo>
                    <a:pt x="950722" y="43421"/>
                  </a:lnTo>
                  <a:lnTo>
                    <a:pt x="950722" y="105257"/>
                  </a:lnTo>
                  <a:lnTo>
                    <a:pt x="1003680" y="43421"/>
                  </a:lnTo>
                  <a:lnTo>
                    <a:pt x="1070990" y="43421"/>
                  </a:lnTo>
                  <a:lnTo>
                    <a:pt x="1011301" y="105181"/>
                  </a:lnTo>
                  <a:lnTo>
                    <a:pt x="1073657" y="207060"/>
                  </a:lnTo>
                  <a:lnTo>
                    <a:pt x="1011427" y="207060"/>
                  </a:lnTo>
                  <a:lnTo>
                    <a:pt x="976883" y="139763"/>
                  </a:lnTo>
                  <a:lnTo>
                    <a:pt x="950722" y="167132"/>
                  </a:lnTo>
                  <a:lnTo>
                    <a:pt x="950722" y="207060"/>
                  </a:lnTo>
                  <a:lnTo>
                    <a:pt x="900176" y="207060"/>
                  </a:lnTo>
                  <a:lnTo>
                    <a:pt x="900176" y="43421"/>
                  </a:lnTo>
                  <a:close/>
                </a:path>
                <a:path w="1908809" h="210185">
                  <a:moveTo>
                    <a:pt x="729233" y="43421"/>
                  </a:moveTo>
                  <a:lnTo>
                    <a:pt x="864742" y="43421"/>
                  </a:lnTo>
                  <a:lnTo>
                    <a:pt x="864742" y="78359"/>
                  </a:lnTo>
                  <a:lnTo>
                    <a:pt x="779906" y="78359"/>
                  </a:lnTo>
                  <a:lnTo>
                    <a:pt x="779906" y="104368"/>
                  </a:lnTo>
                  <a:lnTo>
                    <a:pt x="858520" y="104368"/>
                  </a:lnTo>
                  <a:lnTo>
                    <a:pt x="858520" y="137744"/>
                  </a:lnTo>
                  <a:lnTo>
                    <a:pt x="779906" y="137744"/>
                  </a:lnTo>
                  <a:lnTo>
                    <a:pt x="779906" y="170002"/>
                  </a:lnTo>
                  <a:lnTo>
                    <a:pt x="867155" y="170002"/>
                  </a:lnTo>
                  <a:lnTo>
                    <a:pt x="867155" y="207060"/>
                  </a:lnTo>
                  <a:lnTo>
                    <a:pt x="729233" y="207060"/>
                  </a:lnTo>
                  <a:lnTo>
                    <a:pt x="729233" y="43421"/>
                  </a:lnTo>
                  <a:close/>
                </a:path>
                <a:path w="1908809" h="210185">
                  <a:moveTo>
                    <a:pt x="532891" y="43421"/>
                  </a:moveTo>
                  <a:lnTo>
                    <a:pt x="583437" y="43421"/>
                  </a:lnTo>
                  <a:lnTo>
                    <a:pt x="583437" y="100685"/>
                  </a:lnTo>
                  <a:lnTo>
                    <a:pt x="638682" y="100685"/>
                  </a:lnTo>
                  <a:lnTo>
                    <a:pt x="638682" y="43421"/>
                  </a:lnTo>
                  <a:lnTo>
                    <a:pt x="689482" y="43421"/>
                  </a:lnTo>
                  <a:lnTo>
                    <a:pt x="689482" y="207060"/>
                  </a:lnTo>
                  <a:lnTo>
                    <a:pt x="638682" y="207060"/>
                  </a:lnTo>
                  <a:lnTo>
                    <a:pt x="638682" y="140868"/>
                  </a:lnTo>
                  <a:lnTo>
                    <a:pt x="583437" y="140868"/>
                  </a:lnTo>
                  <a:lnTo>
                    <a:pt x="583437" y="207060"/>
                  </a:lnTo>
                  <a:lnTo>
                    <a:pt x="532891" y="207060"/>
                  </a:lnTo>
                  <a:lnTo>
                    <a:pt x="532891" y="43421"/>
                  </a:lnTo>
                  <a:close/>
                </a:path>
                <a:path w="1908809" h="210185">
                  <a:moveTo>
                    <a:pt x="185674" y="43421"/>
                  </a:moveTo>
                  <a:lnTo>
                    <a:pt x="236347" y="43421"/>
                  </a:lnTo>
                  <a:lnTo>
                    <a:pt x="236347" y="207060"/>
                  </a:lnTo>
                  <a:lnTo>
                    <a:pt x="185674" y="207060"/>
                  </a:lnTo>
                  <a:lnTo>
                    <a:pt x="185674" y="43421"/>
                  </a:lnTo>
                  <a:close/>
                </a:path>
                <a:path w="1908809" h="210185">
                  <a:moveTo>
                    <a:pt x="0" y="43421"/>
                  </a:moveTo>
                  <a:lnTo>
                    <a:pt x="75056" y="43421"/>
                  </a:lnTo>
                  <a:lnTo>
                    <a:pt x="85655" y="43797"/>
                  </a:lnTo>
                  <a:lnTo>
                    <a:pt x="123491" y="56788"/>
                  </a:lnTo>
                  <a:lnTo>
                    <a:pt x="146557" y="92976"/>
                  </a:lnTo>
                  <a:lnTo>
                    <a:pt x="150495" y="124675"/>
                  </a:lnTo>
                  <a:lnTo>
                    <a:pt x="150133" y="137056"/>
                  </a:lnTo>
                  <a:lnTo>
                    <a:pt x="137461" y="178647"/>
                  </a:lnTo>
                  <a:lnTo>
                    <a:pt x="105282" y="202590"/>
                  </a:lnTo>
                  <a:lnTo>
                    <a:pt x="75056" y="207060"/>
                  </a:lnTo>
                  <a:lnTo>
                    <a:pt x="0" y="207060"/>
                  </a:lnTo>
                  <a:lnTo>
                    <a:pt x="0" y="43421"/>
                  </a:lnTo>
                  <a:close/>
                </a:path>
                <a:path w="1908809" h="210185">
                  <a:moveTo>
                    <a:pt x="1748535" y="40627"/>
                  </a:moveTo>
                  <a:lnTo>
                    <a:pt x="1789049" y="45542"/>
                  </a:lnTo>
                  <a:lnTo>
                    <a:pt x="1819116" y="72488"/>
                  </a:lnTo>
                  <a:lnTo>
                    <a:pt x="1824735" y="86956"/>
                  </a:lnTo>
                  <a:lnTo>
                    <a:pt x="1775967" y="95656"/>
                  </a:lnTo>
                  <a:lnTo>
                    <a:pt x="1773935" y="89484"/>
                  </a:lnTo>
                  <a:lnTo>
                    <a:pt x="1770506" y="84759"/>
                  </a:lnTo>
                  <a:lnTo>
                    <a:pt x="1765680" y="81483"/>
                  </a:lnTo>
                  <a:lnTo>
                    <a:pt x="1760981" y="78206"/>
                  </a:lnTo>
                  <a:lnTo>
                    <a:pt x="1754758" y="76568"/>
                  </a:lnTo>
                  <a:lnTo>
                    <a:pt x="1747392" y="76568"/>
                  </a:lnTo>
                  <a:lnTo>
                    <a:pt x="1739513" y="77290"/>
                  </a:lnTo>
                  <a:lnTo>
                    <a:pt x="1711563" y="113017"/>
                  </a:lnTo>
                  <a:lnTo>
                    <a:pt x="1710943" y="124675"/>
                  </a:lnTo>
                  <a:lnTo>
                    <a:pt x="1711582" y="137013"/>
                  </a:lnTo>
                  <a:lnTo>
                    <a:pt x="1732883" y="171169"/>
                  </a:lnTo>
                  <a:lnTo>
                    <a:pt x="1748789" y="174015"/>
                  </a:lnTo>
                  <a:lnTo>
                    <a:pt x="1754504" y="174015"/>
                  </a:lnTo>
                  <a:lnTo>
                    <a:pt x="1782699" y="163195"/>
                  </a:lnTo>
                  <a:lnTo>
                    <a:pt x="1782699" y="147789"/>
                  </a:lnTo>
                  <a:lnTo>
                    <a:pt x="1748789" y="147789"/>
                  </a:lnTo>
                  <a:lnTo>
                    <a:pt x="1748789" y="113741"/>
                  </a:lnTo>
                  <a:lnTo>
                    <a:pt x="1826895" y="113741"/>
                  </a:lnTo>
                  <a:lnTo>
                    <a:pt x="1826895" y="183502"/>
                  </a:lnTo>
                  <a:lnTo>
                    <a:pt x="1787271" y="204317"/>
                  </a:lnTo>
                  <a:lnTo>
                    <a:pt x="1746377" y="209842"/>
                  </a:lnTo>
                  <a:lnTo>
                    <a:pt x="1732472" y="209222"/>
                  </a:lnTo>
                  <a:lnTo>
                    <a:pt x="1690237" y="194338"/>
                  </a:lnTo>
                  <a:lnTo>
                    <a:pt x="1666003" y="160147"/>
                  </a:lnTo>
                  <a:lnTo>
                    <a:pt x="1660271" y="125234"/>
                  </a:lnTo>
                  <a:lnTo>
                    <a:pt x="1660961" y="112278"/>
                  </a:lnTo>
                  <a:lnTo>
                    <a:pt x="1677487" y="69327"/>
                  </a:lnTo>
                  <a:lnTo>
                    <a:pt x="1712727" y="45085"/>
                  </a:lnTo>
                  <a:lnTo>
                    <a:pt x="1735155" y="41122"/>
                  </a:lnTo>
                  <a:lnTo>
                    <a:pt x="1748535" y="40627"/>
                  </a:lnTo>
                  <a:close/>
                </a:path>
                <a:path w="1908809" h="210185">
                  <a:moveTo>
                    <a:pt x="345058" y="40627"/>
                  </a:moveTo>
                  <a:lnTo>
                    <a:pt x="383742" y="47190"/>
                  </a:lnTo>
                  <a:lnTo>
                    <a:pt x="410065" y="77544"/>
                  </a:lnTo>
                  <a:lnTo>
                    <a:pt x="412496" y="89408"/>
                  </a:lnTo>
                  <a:lnTo>
                    <a:pt x="364871" y="92202"/>
                  </a:lnTo>
                  <a:lnTo>
                    <a:pt x="363600" y="84836"/>
                  </a:lnTo>
                  <a:lnTo>
                    <a:pt x="360933" y="79476"/>
                  </a:lnTo>
                  <a:lnTo>
                    <a:pt x="356870" y="76123"/>
                  </a:lnTo>
                  <a:lnTo>
                    <a:pt x="352805" y="72771"/>
                  </a:lnTo>
                  <a:lnTo>
                    <a:pt x="347217" y="71107"/>
                  </a:lnTo>
                  <a:lnTo>
                    <a:pt x="339978" y="71107"/>
                  </a:lnTo>
                  <a:lnTo>
                    <a:pt x="334136" y="71107"/>
                  </a:lnTo>
                  <a:lnTo>
                    <a:pt x="329691" y="72351"/>
                  </a:lnTo>
                  <a:lnTo>
                    <a:pt x="326771" y="74841"/>
                  </a:lnTo>
                  <a:lnTo>
                    <a:pt x="323723" y="77330"/>
                  </a:lnTo>
                  <a:lnTo>
                    <a:pt x="322325" y="80365"/>
                  </a:lnTo>
                  <a:lnTo>
                    <a:pt x="322325" y="83934"/>
                  </a:lnTo>
                  <a:lnTo>
                    <a:pt x="322325" y="86537"/>
                  </a:lnTo>
                  <a:lnTo>
                    <a:pt x="323468" y="88887"/>
                  </a:lnTo>
                  <a:lnTo>
                    <a:pt x="326008" y="90970"/>
                  </a:lnTo>
                  <a:lnTo>
                    <a:pt x="328295" y="93129"/>
                  </a:lnTo>
                  <a:lnTo>
                    <a:pt x="334009" y="95135"/>
                  </a:lnTo>
                  <a:lnTo>
                    <a:pt x="342900" y="97002"/>
                  </a:lnTo>
                  <a:lnTo>
                    <a:pt x="358304" y="100584"/>
                  </a:lnTo>
                  <a:lnTo>
                    <a:pt x="397119" y="115331"/>
                  </a:lnTo>
                  <a:lnTo>
                    <a:pt x="417829" y="144881"/>
                  </a:lnTo>
                  <a:lnTo>
                    <a:pt x="417829" y="153809"/>
                  </a:lnTo>
                  <a:lnTo>
                    <a:pt x="398700" y="194516"/>
                  </a:lnTo>
                  <a:lnTo>
                    <a:pt x="356770" y="209413"/>
                  </a:lnTo>
                  <a:lnTo>
                    <a:pt x="345439" y="209842"/>
                  </a:lnTo>
                  <a:lnTo>
                    <a:pt x="326122" y="208839"/>
                  </a:lnTo>
                  <a:lnTo>
                    <a:pt x="287527" y="193776"/>
                  </a:lnTo>
                  <a:lnTo>
                    <a:pt x="269366" y="152920"/>
                  </a:lnTo>
                  <a:lnTo>
                    <a:pt x="317500" y="149910"/>
                  </a:lnTo>
                  <a:lnTo>
                    <a:pt x="318515" y="157721"/>
                  </a:lnTo>
                  <a:lnTo>
                    <a:pt x="320675" y="163677"/>
                  </a:lnTo>
                  <a:lnTo>
                    <a:pt x="323850" y="167767"/>
                  </a:lnTo>
                  <a:lnTo>
                    <a:pt x="329056" y="174383"/>
                  </a:lnTo>
                  <a:lnTo>
                    <a:pt x="336550" y="177698"/>
                  </a:lnTo>
                  <a:lnTo>
                    <a:pt x="346201" y="177698"/>
                  </a:lnTo>
                  <a:lnTo>
                    <a:pt x="353440" y="177698"/>
                  </a:lnTo>
                  <a:lnTo>
                    <a:pt x="358901" y="176009"/>
                  </a:lnTo>
                  <a:lnTo>
                    <a:pt x="362838" y="172618"/>
                  </a:lnTo>
                  <a:lnTo>
                    <a:pt x="366775" y="169240"/>
                  </a:lnTo>
                  <a:lnTo>
                    <a:pt x="368680" y="165315"/>
                  </a:lnTo>
                  <a:lnTo>
                    <a:pt x="368680" y="160845"/>
                  </a:lnTo>
                  <a:lnTo>
                    <a:pt x="368680" y="156603"/>
                  </a:lnTo>
                  <a:lnTo>
                    <a:pt x="337184" y="139966"/>
                  </a:lnTo>
                  <a:lnTo>
                    <a:pt x="321782" y="135923"/>
                  </a:lnTo>
                  <a:lnTo>
                    <a:pt x="283553" y="113486"/>
                  </a:lnTo>
                  <a:lnTo>
                    <a:pt x="275462" y="88518"/>
                  </a:lnTo>
                  <a:lnTo>
                    <a:pt x="275462" y="80111"/>
                  </a:lnTo>
                  <a:lnTo>
                    <a:pt x="304800" y="47053"/>
                  </a:lnTo>
                  <a:lnTo>
                    <a:pt x="332964" y="41029"/>
                  </a:lnTo>
                  <a:lnTo>
                    <a:pt x="345058" y="40627"/>
                  </a:lnTo>
                  <a:close/>
                </a:path>
                <a:path w="1908809" h="210185">
                  <a:moveTo>
                    <a:pt x="1706879" y="114"/>
                  </a:moveTo>
                  <a:lnTo>
                    <a:pt x="1726056" y="114"/>
                  </a:lnTo>
                  <a:lnTo>
                    <a:pt x="1727580" y="4432"/>
                  </a:lnTo>
                  <a:lnTo>
                    <a:pt x="1729612" y="7493"/>
                  </a:lnTo>
                  <a:lnTo>
                    <a:pt x="1732406" y="9321"/>
                  </a:lnTo>
                  <a:lnTo>
                    <a:pt x="1735201" y="11137"/>
                  </a:lnTo>
                  <a:lnTo>
                    <a:pt x="1739264" y="12052"/>
                  </a:lnTo>
                  <a:lnTo>
                    <a:pt x="1744852" y="12052"/>
                  </a:lnTo>
                  <a:lnTo>
                    <a:pt x="1751329" y="12052"/>
                  </a:lnTo>
                  <a:lnTo>
                    <a:pt x="1764664" y="114"/>
                  </a:lnTo>
                  <a:lnTo>
                    <a:pt x="1783079" y="114"/>
                  </a:lnTo>
                  <a:lnTo>
                    <a:pt x="1764918" y="29464"/>
                  </a:lnTo>
                  <a:lnTo>
                    <a:pt x="1759077" y="32372"/>
                  </a:lnTo>
                  <a:lnTo>
                    <a:pt x="1752600" y="33820"/>
                  </a:lnTo>
                  <a:lnTo>
                    <a:pt x="1745868" y="33820"/>
                  </a:lnTo>
                  <a:lnTo>
                    <a:pt x="1710690" y="14304"/>
                  </a:lnTo>
                  <a:lnTo>
                    <a:pt x="1708261" y="7653"/>
                  </a:lnTo>
                  <a:lnTo>
                    <a:pt x="1706879" y="114"/>
                  </a:lnTo>
                  <a:close/>
                </a:path>
                <a:path w="1908809" h="210185">
                  <a:moveTo>
                    <a:pt x="1873250" y="0"/>
                  </a:moveTo>
                  <a:lnTo>
                    <a:pt x="1908302" y="0"/>
                  </a:lnTo>
                  <a:lnTo>
                    <a:pt x="1908302" y="33489"/>
                  </a:lnTo>
                  <a:lnTo>
                    <a:pt x="1873250" y="33489"/>
                  </a:lnTo>
                  <a:lnTo>
                    <a:pt x="1873250" y="0"/>
                  </a:lnTo>
                  <a:close/>
                </a:path>
                <a:path w="1908809" h="210185">
                  <a:moveTo>
                    <a:pt x="1582165" y="0"/>
                  </a:moveTo>
                  <a:lnTo>
                    <a:pt x="1617217" y="0"/>
                  </a:lnTo>
                  <a:lnTo>
                    <a:pt x="1617217" y="33489"/>
                  </a:lnTo>
                  <a:lnTo>
                    <a:pt x="1582165" y="33489"/>
                  </a:lnTo>
                  <a:lnTo>
                    <a:pt x="1582165" y="0"/>
                  </a:lnTo>
                  <a:close/>
                </a:path>
                <a:path w="1908809" h="210185">
                  <a:moveTo>
                    <a:pt x="1106677" y="0"/>
                  </a:moveTo>
                  <a:lnTo>
                    <a:pt x="1141729" y="0"/>
                  </a:lnTo>
                  <a:lnTo>
                    <a:pt x="1141729" y="33489"/>
                  </a:lnTo>
                  <a:lnTo>
                    <a:pt x="1106677" y="33489"/>
                  </a:lnTo>
                  <a:lnTo>
                    <a:pt x="1106677" y="0"/>
                  </a:lnTo>
                  <a:close/>
                </a:path>
                <a:path w="1908809" h="210185">
                  <a:moveTo>
                    <a:pt x="193801" y="0"/>
                  </a:moveTo>
                  <a:lnTo>
                    <a:pt x="228853" y="0"/>
                  </a:lnTo>
                  <a:lnTo>
                    <a:pt x="228853" y="33489"/>
                  </a:lnTo>
                  <a:lnTo>
                    <a:pt x="193801" y="33489"/>
                  </a:lnTo>
                  <a:lnTo>
                    <a:pt x="193801" y="0"/>
                  </a:lnTo>
                  <a:close/>
                </a:path>
              </a:pathLst>
            </a:custGeom>
            <a:ln w="13716">
              <a:solidFill>
                <a:srgbClr val="28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01028" y="5785103"/>
              <a:ext cx="1932431" cy="271271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518147" y="6033922"/>
            <a:ext cx="22879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21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Sayısal</a:t>
            </a:r>
            <a:endParaRPr sz="1800">
              <a:latin typeface="Arial Black"/>
              <a:cs typeface="Arial Black"/>
            </a:endParaRPr>
          </a:p>
          <a:p>
            <a:pPr marL="7740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80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bin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5195" y="1304544"/>
            <a:ext cx="2299970" cy="3154680"/>
            <a:chOff x="425195" y="1304544"/>
            <a:chExt cx="2299970" cy="3154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243" y="1307592"/>
              <a:ext cx="2293620" cy="22143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8243" y="1307592"/>
              <a:ext cx="2293620" cy="2214880"/>
            </a:xfrm>
            <a:custGeom>
              <a:avLst/>
              <a:gdLst/>
              <a:ahLst/>
              <a:cxnLst/>
              <a:rect l="l" t="t" r="r" b="b"/>
              <a:pathLst>
                <a:path w="2293620" h="2214879">
                  <a:moveTo>
                    <a:pt x="0" y="1107186"/>
                  </a:moveTo>
                  <a:lnTo>
                    <a:pt x="1006" y="1060382"/>
                  </a:lnTo>
                  <a:lnTo>
                    <a:pt x="3997" y="1014073"/>
                  </a:lnTo>
                  <a:lnTo>
                    <a:pt x="8935" y="968298"/>
                  </a:lnTo>
                  <a:lnTo>
                    <a:pt x="15778" y="923095"/>
                  </a:lnTo>
                  <a:lnTo>
                    <a:pt x="24488" y="878503"/>
                  </a:lnTo>
                  <a:lnTo>
                    <a:pt x="35024" y="834560"/>
                  </a:lnTo>
                  <a:lnTo>
                    <a:pt x="47347" y="791304"/>
                  </a:lnTo>
                  <a:lnTo>
                    <a:pt x="61417" y="748774"/>
                  </a:lnTo>
                  <a:lnTo>
                    <a:pt x="77193" y="707009"/>
                  </a:lnTo>
                  <a:lnTo>
                    <a:pt x="94637" y="666046"/>
                  </a:lnTo>
                  <a:lnTo>
                    <a:pt x="113708" y="625924"/>
                  </a:lnTo>
                  <a:lnTo>
                    <a:pt x="134367" y="586682"/>
                  </a:lnTo>
                  <a:lnTo>
                    <a:pt x="156574" y="548357"/>
                  </a:lnTo>
                  <a:lnTo>
                    <a:pt x="180288" y="510989"/>
                  </a:lnTo>
                  <a:lnTo>
                    <a:pt x="205471" y="474616"/>
                  </a:lnTo>
                  <a:lnTo>
                    <a:pt x="232082" y="439276"/>
                  </a:lnTo>
                  <a:lnTo>
                    <a:pt x="260081" y="405008"/>
                  </a:lnTo>
                  <a:lnTo>
                    <a:pt x="289430" y="371850"/>
                  </a:lnTo>
                  <a:lnTo>
                    <a:pt x="320087" y="339840"/>
                  </a:lnTo>
                  <a:lnTo>
                    <a:pt x="352013" y="309018"/>
                  </a:lnTo>
                  <a:lnTo>
                    <a:pt x="385169" y="279420"/>
                  </a:lnTo>
                  <a:lnTo>
                    <a:pt x="419514" y="251086"/>
                  </a:lnTo>
                  <a:lnTo>
                    <a:pt x="455009" y="224055"/>
                  </a:lnTo>
                  <a:lnTo>
                    <a:pt x="491614" y="198364"/>
                  </a:lnTo>
                  <a:lnTo>
                    <a:pt x="529289" y="174052"/>
                  </a:lnTo>
                  <a:lnTo>
                    <a:pt x="567994" y="151158"/>
                  </a:lnTo>
                  <a:lnTo>
                    <a:pt x="607690" y="129719"/>
                  </a:lnTo>
                  <a:lnTo>
                    <a:pt x="648337" y="109775"/>
                  </a:lnTo>
                  <a:lnTo>
                    <a:pt x="689894" y="91363"/>
                  </a:lnTo>
                  <a:lnTo>
                    <a:pt x="732322" y="74523"/>
                  </a:lnTo>
                  <a:lnTo>
                    <a:pt x="775582" y="59292"/>
                  </a:lnTo>
                  <a:lnTo>
                    <a:pt x="819633" y="45709"/>
                  </a:lnTo>
                  <a:lnTo>
                    <a:pt x="864436" y="33813"/>
                  </a:lnTo>
                  <a:lnTo>
                    <a:pt x="909951" y="23641"/>
                  </a:lnTo>
                  <a:lnTo>
                    <a:pt x="956138" y="15232"/>
                  </a:lnTo>
                  <a:lnTo>
                    <a:pt x="1002957" y="8626"/>
                  </a:lnTo>
                  <a:lnTo>
                    <a:pt x="1050368" y="3859"/>
                  </a:lnTo>
                  <a:lnTo>
                    <a:pt x="1098333" y="971"/>
                  </a:lnTo>
                  <a:lnTo>
                    <a:pt x="1146810" y="0"/>
                  </a:lnTo>
                  <a:lnTo>
                    <a:pt x="1195286" y="971"/>
                  </a:lnTo>
                  <a:lnTo>
                    <a:pt x="1243249" y="3859"/>
                  </a:lnTo>
                  <a:lnTo>
                    <a:pt x="1290660" y="8626"/>
                  </a:lnTo>
                  <a:lnTo>
                    <a:pt x="1337478" y="15232"/>
                  </a:lnTo>
                  <a:lnTo>
                    <a:pt x="1383664" y="23641"/>
                  </a:lnTo>
                  <a:lnTo>
                    <a:pt x="1429179" y="33813"/>
                  </a:lnTo>
                  <a:lnTo>
                    <a:pt x="1473981" y="45709"/>
                  </a:lnTo>
                  <a:lnTo>
                    <a:pt x="1518032" y="59292"/>
                  </a:lnTo>
                  <a:lnTo>
                    <a:pt x="1561291" y="74523"/>
                  </a:lnTo>
                  <a:lnTo>
                    <a:pt x="1603720" y="91363"/>
                  </a:lnTo>
                  <a:lnTo>
                    <a:pt x="1645277" y="109775"/>
                  </a:lnTo>
                  <a:lnTo>
                    <a:pt x="1685923" y="129719"/>
                  </a:lnTo>
                  <a:lnTo>
                    <a:pt x="1725619" y="151158"/>
                  </a:lnTo>
                  <a:lnTo>
                    <a:pt x="1764324" y="174052"/>
                  </a:lnTo>
                  <a:lnTo>
                    <a:pt x="1801999" y="198364"/>
                  </a:lnTo>
                  <a:lnTo>
                    <a:pt x="1838604" y="224055"/>
                  </a:lnTo>
                  <a:lnTo>
                    <a:pt x="1874100" y="251086"/>
                  </a:lnTo>
                  <a:lnTo>
                    <a:pt x="1908445" y="279420"/>
                  </a:lnTo>
                  <a:lnTo>
                    <a:pt x="1941601" y="309018"/>
                  </a:lnTo>
                  <a:lnTo>
                    <a:pt x="1973528" y="339840"/>
                  </a:lnTo>
                  <a:lnTo>
                    <a:pt x="2004185" y="371850"/>
                  </a:lnTo>
                  <a:lnTo>
                    <a:pt x="2033534" y="405008"/>
                  </a:lnTo>
                  <a:lnTo>
                    <a:pt x="2061534" y="439276"/>
                  </a:lnTo>
                  <a:lnTo>
                    <a:pt x="2088145" y="474616"/>
                  </a:lnTo>
                  <a:lnTo>
                    <a:pt x="2113328" y="510989"/>
                  </a:lnTo>
                  <a:lnTo>
                    <a:pt x="2137043" y="548357"/>
                  </a:lnTo>
                  <a:lnTo>
                    <a:pt x="2159249" y="586682"/>
                  </a:lnTo>
                  <a:lnTo>
                    <a:pt x="2179909" y="625924"/>
                  </a:lnTo>
                  <a:lnTo>
                    <a:pt x="2198980" y="666046"/>
                  </a:lnTo>
                  <a:lnTo>
                    <a:pt x="2216424" y="707009"/>
                  </a:lnTo>
                  <a:lnTo>
                    <a:pt x="2232201" y="748774"/>
                  </a:lnTo>
                  <a:lnTo>
                    <a:pt x="2246271" y="791304"/>
                  </a:lnTo>
                  <a:lnTo>
                    <a:pt x="2258594" y="834560"/>
                  </a:lnTo>
                  <a:lnTo>
                    <a:pt x="2269130" y="878503"/>
                  </a:lnTo>
                  <a:lnTo>
                    <a:pt x="2277840" y="923095"/>
                  </a:lnTo>
                  <a:lnTo>
                    <a:pt x="2284684" y="968298"/>
                  </a:lnTo>
                  <a:lnTo>
                    <a:pt x="2289622" y="1014073"/>
                  </a:lnTo>
                  <a:lnTo>
                    <a:pt x="2292613" y="1060382"/>
                  </a:lnTo>
                  <a:lnTo>
                    <a:pt x="2293620" y="1107186"/>
                  </a:lnTo>
                  <a:lnTo>
                    <a:pt x="2292613" y="1153989"/>
                  </a:lnTo>
                  <a:lnTo>
                    <a:pt x="2289622" y="1200298"/>
                  </a:lnTo>
                  <a:lnTo>
                    <a:pt x="2284684" y="1246073"/>
                  </a:lnTo>
                  <a:lnTo>
                    <a:pt x="2277840" y="1291276"/>
                  </a:lnTo>
                  <a:lnTo>
                    <a:pt x="2269130" y="1335868"/>
                  </a:lnTo>
                  <a:lnTo>
                    <a:pt x="2258594" y="1379811"/>
                  </a:lnTo>
                  <a:lnTo>
                    <a:pt x="2246271" y="1423067"/>
                  </a:lnTo>
                  <a:lnTo>
                    <a:pt x="2232201" y="1465597"/>
                  </a:lnTo>
                  <a:lnTo>
                    <a:pt x="2216424" y="1507362"/>
                  </a:lnTo>
                  <a:lnTo>
                    <a:pt x="2198980" y="1548325"/>
                  </a:lnTo>
                  <a:lnTo>
                    <a:pt x="2179909" y="1588447"/>
                  </a:lnTo>
                  <a:lnTo>
                    <a:pt x="2159249" y="1627689"/>
                  </a:lnTo>
                  <a:lnTo>
                    <a:pt x="2137043" y="1666014"/>
                  </a:lnTo>
                  <a:lnTo>
                    <a:pt x="2113328" y="1703382"/>
                  </a:lnTo>
                  <a:lnTo>
                    <a:pt x="2088145" y="1739755"/>
                  </a:lnTo>
                  <a:lnTo>
                    <a:pt x="2061534" y="1775095"/>
                  </a:lnTo>
                  <a:lnTo>
                    <a:pt x="2033534" y="1809363"/>
                  </a:lnTo>
                  <a:lnTo>
                    <a:pt x="2004185" y="1842521"/>
                  </a:lnTo>
                  <a:lnTo>
                    <a:pt x="1973528" y="1874531"/>
                  </a:lnTo>
                  <a:lnTo>
                    <a:pt x="1941601" y="1905353"/>
                  </a:lnTo>
                  <a:lnTo>
                    <a:pt x="1908445" y="1934951"/>
                  </a:lnTo>
                  <a:lnTo>
                    <a:pt x="1874100" y="1963285"/>
                  </a:lnTo>
                  <a:lnTo>
                    <a:pt x="1838604" y="1990316"/>
                  </a:lnTo>
                  <a:lnTo>
                    <a:pt x="1801999" y="2016007"/>
                  </a:lnTo>
                  <a:lnTo>
                    <a:pt x="1764324" y="2040319"/>
                  </a:lnTo>
                  <a:lnTo>
                    <a:pt x="1725619" y="2063213"/>
                  </a:lnTo>
                  <a:lnTo>
                    <a:pt x="1685923" y="2084652"/>
                  </a:lnTo>
                  <a:lnTo>
                    <a:pt x="1645277" y="2104596"/>
                  </a:lnTo>
                  <a:lnTo>
                    <a:pt x="1603720" y="2123008"/>
                  </a:lnTo>
                  <a:lnTo>
                    <a:pt x="1561291" y="2139848"/>
                  </a:lnTo>
                  <a:lnTo>
                    <a:pt x="1518032" y="2155079"/>
                  </a:lnTo>
                  <a:lnTo>
                    <a:pt x="1473981" y="2168662"/>
                  </a:lnTo>
                  <a:lnTo>
                    <a:pt x="1429179" y="2180558"/>
                  </a:lnTo>
                  <a:lnTo>
                    <a:pt x="1383664" y="2190730"/>
                  </a:lnTo>
                  <a:lnTo>
                    <a:pt x="1337478" y="2199139"/>
                  </a:lnTo>
                  <a:lnTo>
                    <a:pt x="1290660" y="2205745"/>
                  </a:lnTo>
                  <a:lnTo>
                    <a:pt x="1243249" y="2210512"/>
                  </a:lnTo>
                  <a:lnTo>
                    <a:pt x="1195286" y="2213400"/>
                  </a:lnTo>
                  <a:lnTo>
                    <a:pt x="1146810" y="2214372"/>
                  </a:lnTo>
                  <a:lnTo>
                    <a:pt x="1098333" y="2213400"/>
                  </a:lnTo>
                  <a:lnTo>
                    <a:pt x="1050368" y="2210512"/>
                  </a:lnTo>
                  <a:lnTo>
                    <a:pt x="1002957" y="2205745"/>
                  </a:lnTo>
                  <a:lnTo>
                    <a:pt x="956138" y="2199139"/>
                  </a:lnTo>
                  <a:lnTo>
                    <a:pt x="909951" y="2190730"/>
                  </a:lnTo>
                  <a:lnTo>
                    <a:pt x="864436" y="2180558"/>
                  </a:lnTo>
                  <a:lnTo>
                    <a:pt x="819633" y="2168662"/>
                  </a:lnTo>
                  <a:lnTo>
                    <a:pt x="775582" y="2155079"/>
                  </a:lnTo>
                  <a:lnTo>
                    <a:pt x="732322" y="2139848"/>
                  </a:lnTo>
                  <a:lnTo>
                    <a:pt x="689894" y="2123008"/>
                  </a:lnTo>
                  <a:lnTo>
                    <a:pt x="648337" y="2104596"/>
                  </a:lnTo>
                  <a:lnTo>
                    <a:pt x="607690" y="2084652"/>
                  </a:lnTo>
                  <a:lnTo>
                    <a:pt x="567994" y="2063213"/>
                  </a:lnTo>
                  <a:lnTo>
                    <a:pt x="529289" y="2040319"/>
                  </a:lnTo>
                  <a:lnTo>
                    <a:pt x="491614" y="2016007"/>
                  </a:lnTo>
                  <a:lnTo>
                    <a:pt x="455009" y="1990316"/>
                  </a:lnTo>
                  <a:lnTo>
                    <a:pt x="419514" y="1963285"/>
                  </a:lnTo>
                  <a:lnTo>
                    <a:pt x="385169" y="1934951"/>
                  </a:lnTo>
                  <a:lnTo>
                    <a:pt x="352013" y="1905353"/>
                  </a:lnTo>
                  <a:lnTo>
                    <a:pt x="320087" y="1874531"/>
                  </a:lnTo>
                  <a:lnTo>
                    <a:pt x="289430" y="1842521"/>
                  </a:lnTo>
                  <a:lnTo>
                    <a:pt x="260081" y="1809363"/>
                  </a:lnTo>
                  <a:lnTo>
                    <a:pt x="232082" y="1775095"/>
                  </a:lnTo>
                  <a:lnTo>
                    <a:pt x="205471" y="1739755"/>
                  </a:lnTo>
                  <a:lnTo>
                    <a:pt x="180288" y="1703382"/>
                  </a:lnTo>
                  <a:lnTo>
                    <a:pt x="156574" y="1666014"/>
                  </a:lnTo>
                  <a:lnTo>
                    <a:pt x="134367" y="1627689"/>
                  </a:lnTo>
                  <a:lnTo>
                    <a:pt x="113708" y="1588447"/>
                  </a:lnTo>
                  <a:lnTo>
                    <a:pt x="94637" y="1548325"/>
                  </a:lnTo>
                  <a:lnTo>
                    <a:pt x="77193" y="1507362"/>
                  </a:lnTo>
                  <a:lnTo>
                    <a:pt x="61417" y="1465597"/>
                  </a:lnTo>
                  <a:lnTo>
                    <a:pt x="47347" y="1423067"/>
                  </a:lnTo>
                  <a:lnTo>
                    <a:pt x="35024" y="1379811"/>
                  </a:lnTo>
                  <a:lnTo>
                    <a:pt x="24488" y="1335868"/>
                  </a:lnTo>
                  <a:lnTo>
                    <a:pt x="15778" y="1291276"/>
                  </a:lnTo>
                  <a:lnTo>
                    <a:pt x="8935" y="1246073"/>
                  </a:lnTo>
                  <a:lnTo>
                    <a:pt x="3997" y="1200298"/>
                  </a:lnTo>
                  <a:lnTo>
                    <a:pt x="1006" y="1153989"/>
                  </a:lnTo>
                  <a:lnTo>
                    <a:pt x="0" y="1107186"/>
                  </a:lnTo>
                  <a:close/>
                </a:path>
              </a:pathLst>
            </a:custGeom>
            <a:ln w="6096">
              <a:solidFill>
                <a:srgbClr val="FFC3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8243" y="3529583"/>
              <a:ext cx="2293620" cy="929640"/>
            </a:xfrm>
            <a:custGeom>
              <a:avLst/>
              <a:gdLst/>
              <a:ahLst/>
              <a:cxnLst/>
              <a:rect l="l" t="t" r="r" b="b"/>
              <a:pathLst>
                <a:path w="2293620" h="929639">
                  <a:moveTo>
                    <a:pt x="2293620" y="0"/>
                  </a:moveTo>
                  <a:lnTo>
                    <a:pt x="0" y="0"/>
                  </a:lnTo>
                  <a:lnTo>
                    <a:pt x="0" y="929639"/>
                  </a:lnTo>
                  <a:lnTo>
                    <a:pt x="2293620" y="929639"/>
                  </a:lnTo>
                  <a:lnTo>
                    <a:pt x="2293620" y="0"/>
                  </a:lnTo>
                  <a:close/>
                </a:path>
              </a:pathLst>
            </a:custGeom>
            <a:solidFill>
              <a:srgbClr val="FFC3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320" y="3553967"/>
              <a:ext cx="1868424" cy="2712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317" y="3584829"/>
              <a:ext cx="1798802" cy="2098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5317" y="3584829"/>
              <a:ext cx="1798955" cy="210185"/>
            </a:xfrm>
            <a:custGeom>
              <a:avLst/>
              <a:gdLst/>
              <a:ahLst/>
              <a:cxnLst/>
              <a:rect l="l" t="t" r="r" b="b"/>
              <a:pathLst>
                <a:path w="1798955" h="210185">
                  <a:moveTo>
                    <a:pt x="1004290" y="80391"/>
                  </a:moveTo>
                  <a:lnTo>
                    <a:pt x="1004290" y="169799"/>
                  </a:lnTo>
                  <a:lnTo>
                    <a:pt x="1016736" y="169799"/>
                  </a:lnTo>
                  <a:lnTo>
                    <a:pt x="1027277" y="169799"/>
                  </a:lnTo>
                  <a:lnTo>
                    <a:pt x="1053328" y="134798"/>
                  </a:lnTo>
                  <a:lnTo>
                    <a:pt x="1053566" y="125603"/>
                  </a:lnTo>
                  <a:lnTo>
                    <a:pt x="1053022" y="113653"/>
                  </a:lnTo>
                  <a:lnTo>
                    <a:pt x="1025983" y="81006"/>
                  </a:lnTo>
                  <a:lnTo>
                    <a:pt x="1016863" y="80391"/>
                  </a:lnTo>
                  <a:lnTo>
                    <a:pt x="1004290" y="80391"/>
                  </a:lnTo>
                  <a:close/>
                </a:path>
                <a:path w="1798955" h="210185">
                  <a:moveTo>
                    <a:pt x="1625320" y="43434"/>
                  </a:moveTo>
                  <a:lnTo>
                    <a:pt x="1675866" y="43434"/>
                  </a:lnTo>
                  <a:lnTo>
                    <a:pt x="1675866" y="105283"/>
                  </a:lnTo>
                  <a:lnTo>
                    <a:pt x="1728952" y="43434"/>
                  </a:lnTo>
                  <a:lnTo>
                    <a:pt x="1796135" y="43434"/>
                  </a:lnTo>
                  <a:lnTo>
                    <a:pt x="1736445" y="105156"/>
                  </a:lnTo>
                  <a:lnTo>
                    <a:pt x="1798802" y="207010"/>
                  </a:lnTo>
                  <a:lnTo>
                    <a:pt x="1736572" y="207010"/>
                  </a:lnTo>
                  <a:lnTo>
                    <a:pt x="1702028" y="139700"/>
                  </a:lnTo>
                  <a:lnTo>
                    <a:pt x="1675866" y="167132"/>
                  </a:lnTo>
                  <a:lnTo>
                    <a:pt x="1675866" y="207010"/>
                  </a:lnTo>
                  <a:lnTo>
                    <a:pt x="1625320" y="207010"/>
                  </a:lnTo>
                  <a:lnTo>
                    <a:pt x="1625320" y="43434"/>
                  </a:lnTo>
                  <a:close/>
                </a:path>
                <a:path w="1798955" h="210185">
                  <a:moveTo>
                    <a:pt x="1538706" y="43434"/>
                  </a:moveTo>
                  <a:lnTo>
                    <a:pt x="1589379" y="43434"/>
                  </a:lnTo>
                  <a:lnTo>
                    <a:pt x="1589379" y="207010"/>
                  </a:lnTo>
                  <a:lnTo>
                    <a:pt x="1538706" y="207010"/>
                  </a:lnTo>
                  <a:lnTo>
                    <a:pt x="1538706" y="43434"/>
                  </a:lnTo>
                  <a:close/>
                </a:path>
                <a:path w="1798955" h="210185">
                  <a:moveTo>
                    <a:pt x="1384401" y="43434"/>
                  </a:moveTo>
                  <a:lnTo>
                    <a:pt x="1434947" y="43434"/>
                  </a:lnTo>
                  <a:lnTo>
                    <a:pt x="1434947" y="166751"/>
                  </a:lnTo>
                  <a:lnTo>
                    <a:pt x="1513814" y="166751"/>
                  </a:lnTo>
                  <a:lnTo>
                    <a:pt x="1513814" y="207010"/>
                  </a:lnTo>
                  <a:lnTo>
                    <a:pt x="1384401" y="207010"/>
                  </a:lnTo>
                  <a:lnTo>
                    <a:pt x="1384401" y="43434"/>
                  </a:lnTo>
                  <a:close/>
                </a:path>
                <a:path w="1798955" h="210185">
                  <a:moveTo>
                    <a:pt x="1133322" y="43434"/>
                  </a:moveTo>
                  <a:lnTo>
                    <a:pt x="1183995" y="43434"/>
                  </a:lnTo>
                  <a:lnTo>
                    <a:pt x="1183995" y="207010"/>
                  </a:lnTo>
                  <a:lnTo>
                    <a:pt x="1133322" y="207010"/>
                  </a:lnTo>
                  <a:lnTo>
                    <a:pt x="1133322" y="43434"/>
                  </a:lnTo>
                  <a:close/>
                </a:path>
                <a:path w="1798955" h="210185">
                  <a:moveTo>
                    <a:pt x="953744" y="43434"/>
                  </a:moveTo>
                  <a:lnTo>
                    <a:pt x="1028801" y="43434"/>
                  </a:lnTo>
                  <a:lnTo>
                    <a:pt x="1039400" y="43813"/>
                  </a:lnTo>
                  <a:lnTo>
                    <a:pt x="1077236" y="56753"/>
                  </a:lnTo>
                  <a:lnTo>
                    <a:pt x="1100302" y="92964"/>
                  </a:lnTo>
                  <a:lnTo>
                    <a:pt x="1104366" y="124714"/>
                  </a:lnTo>
                  <a:lnTo>
                    <a:pt x="1103985" y="137046"/>
                  </a:lnTo>
                  <a:lnTo>
                    <a:pt x="1091206" y="178625"/>
                  </a:lnTo>
                  <a:lnTo>
                    <a:pt x="1059027" y="202565"/>
                  </a:lnTo>
                  <a:lnTo>
                    <a:pt x="1028801" y="207010"/>
                  </a:lnTo>
                  <a:lnTo>
                    <a:pt x="953744" y="207010"/>
                  </a:lnTo>
                  <a:lnTo>
                    <a:pt x="953744" y="43434"/>
                  </a:lnTo>
                  <a:close/>
                </a:path>
                <a:path w="1798955" h="210185">
                  <a:moveTo>
                    <a:pt x="762863" y="43434"/>
                  </a:moveTo>
                  <a:lnTo>
                    <a:pt x="810107" y="43434"/>
                  </a:lnTo>
                  <a:lnTo>
                    <a:pt x="871702" y="133985"/>
                  </a:lnTo>
                  <a:lnTo>
                    <a:pt x="871702" y="43434"/>
                  </a:lnTo>
                  <a:lnTo>
                    <a:pt x="919327" y="43434"/>
                  </a:lnTo>
                  <a:lnTo>
                    <a:pt x="919327" y="207010"/>
                  </a:lnTo>
                  <a:lnTo>
                    <a:pt x="871702" y="207010"/>
                  </a:lnTo>
                  <a:lnTo>
                    <a:pt x="810488" y="117221"/>
                  </a:lnTo>
                  <a:lnTo>
                    <a:pt x="810488" y="207010"/>
                  </a:lnTo>
                  <a:lnTo>
                    <a:pt x="762863" y="207010"/>
                  </a:lnTo>
                  <a:lnTo>
                    <a:pt x="762863" y="43434"/>
                  </a:lnTo>
                  <a:close/>
                </a:path>
                <a:path w="1798955" h="210185">
                  <a:moveTo>
                    <a:pt x="597890" y="43434"/>
                  </a:moveTo>
                  <a:lnTo>
                    <a:pt x="733399" y="43434"/>
                  </a:lnTo>
                  <a:lnTo>
                    <a:pt x="733399" y="78359"/>
                  </a:lnTo>
                  <a:lnTo>
                    <a:pt x="648563" y="78359"/>
                  </a:lnTo>
                  <a:lnTo>
                    <a:pt x="648563" y="104394"/>
                  </a:lnTo>
                  <a:lnTo>
                    <a:pt x="727176" y="104394"/>
                  </a:lnTo>
                  <a:lnTo>
                    <a:pt x="727176" y="137668"/>
                  </a:lnTo>
                  <a:lnTo>
                    <a:pt x="648563" y="137668"/>
                  </a:lnTo>
                  <a:lnTo>
                    <a:pt x="648563" y="169926"/>
                  </a:lnTo>
                  <a:lnTo>
                    <a:pt x="735812" y="169926"/>
                  </a:lnTo>
                  <a:lnTo>
                    <a:pt x="735812" y="207010"/>
                  </a:lnTo>
                  <a:lnTo>
                    <a:pt x="597890" y="207010"/>
                  </a:lnTo>
                  <a:lnTo>
                    <a:pt x="597890" y="43434"/>
                  </a:lnTo>
                  <a:close/>
                </a:path>
                <a:path w="1798955" h="210185">
                  <a:moveTo>
                    <a:pt x="407682" y="43434"/>
                  </a:moveTo>
                  <a:lnTo>
                    <a:pt x="458254" y="43434"/>
                  </a:lnTo>
                  <a:lnTo>
                    <a:pt x="458254" y="100711"/>
                  </a:lnTo>
                  <a:lnTo>
                    <a:pt x="513499" y="100711"/>
                  </a:lnTo>
                  <a:lnTo>
                    <a:pt x="513499" y="43434"/>
                  </a:lnTo>
                  <a:lnTo>
                    <a:pt x="564299" y="43434"/>
                  </a:lnTo>
                  <a:lnTo>
                    <a:pt x="564299" y="207010"/>
                  </a:lnTo>
                  <a:lnTo>
                    <a:pt x="513499" y="207010"/>
                  </a:lnTo>
                  <a:lnTo>
                    <a:pt x="513499" y="140843"/>
                  </a:lnTo>
                  <a:lnTo>
                    <a:pt x="458254" y="140843"/>
                  </a:lnTo>
                  <a:lnTo>
                    <a:pt x="458254" y="207010"/>
                  </a:lnTo>
                  <a:lnTo>
                    <a:pt x="407682" y="207010"/>
                  </a:lnTo>
                  <a:lnTo>
                    <a:pt x="407682" y="43434"/>
                  </a:lnTo>
                  <a:close/>
                </a:path>
                <a:path w="1798955" h="210185">
                  <a:moveTo>
                    <a:pt x="217081" y="43434"/>
                  </a:moveTo>
                  <a:lnTo>
                    <a:pt x="267525" y="43434"/>
                  </a:lnTo>
                  <a:lnTo>
                    <a:pt x="267525" y="143256"/>
                  </a:lnTo>
                  <a:lnTo>
                    <a:pt x="267525" y="152146"/>
                  </a:lnTo>
                  <a:lnTo>
                    <a:pt x="270001" y="159131"/>
                  </a:lnTo>
                  <a:lnTo>
                    <a:pt x="274954" y="164084"/>
                  </a:lnTo>
                  <a:lnTo>
                    <a:pt x="279895" y="169164"/>
                  </a:lnTo>
                  <a:lnTo>
                    <a:pt x="286766" y="171704"/>
                  </a:lnTo>
                  <a:lnTo>
                    <a:pt x="295541" y="171704"/>
                  </a:lnTo>
                  <a:lnTo>
                    <a:pt x="304253" y="171704"/>
                  </a:lnTo>
                  <a:lnTo>
                    <a:pt x="311086" y="169164"/>
                  </a:lnTo>
                  <a:lnTo>
                    <a:pt x="316026" y="164211"/>
                  </a:lnTo>
                  <a:lnTo>
                    <a:pt x="320979" y="159258"/>
                  </a:lnTo>
                  <a:lnTo>
                    <a:pt x="323456" y="152273"/>
                  </a:lnTo>
                  <a:lnTo>
                    <a:pt x="323456" y="143256"/>
                  </a:lnTo>
                  <a:lnTo>
                    <a:pt x="323456" y="43434"/>
                  </a:lnTo>
                  <a:lnTo>
                    <a:pt x="373900" y="43434"/>
                  </a:lnTo>
                  <a:lnTo>
                    <a:pt x="373900" y="140843"/>
                  </a:lnTo>
                  <a:lnTo>
                    <a:pt x="363578" y="180371"/>
                  </a:lnTo>
                  <a:lnTo>
                    <a:pt x="327210" y="206750"/>
                  </a:lnTo>
                  <a:lnTo>
                    <a:pt x="299567" y="209804"/>
                  </a:lnTo>
                  <a:lnTo>
                    <a:pt x="293459" y="209706"/>
                  </a:lnTo>
                  <a:lnTo>
                    <a:pt x="249897" y="201549"/>
                  </a:lnTo>
                  <a:lnTo>
                    <a:pt x="243573" y="198247"/>
                  </a:lnTo>
                  <a:lnTo>
                    <a:pt x="237782" y="193548"/>
                  </a:lnTo>
                  <a:lnTo>
                    <a:pt x="232537" y="187452"/>
                  </a:lnTo>
                  <a:lnTo>
                    <a:pt x="227291" y="181356"/>
                  </a:lnTo>
                  <a:lnTo>
                    <a:pt x="217081" y="140843"/>
                  </a:lnTo>
                  <a:lnTo>
                    <a:pt x="217081" y="43434"/>
                  </a:lnTo>
                  <a:close/>
                </a:path>
                <a:path w="1798955" h="210185">
                  <a:moveTo>
                    <a:pt x="0" y="43434"/>
                  </a:moveTo>
                  <a:lnTo>
                    <a:pt x="66497" y="43434"/>
                  </a:lnTo>
                  <a:lnTo>
                    <a:pt x="92138" y="143002"/>
                  </a:lnTo>
                  <a:lnTo>
                    <a:pt x="117601" y="43434"/>
                  </a:lnTo>
                  <a:lnTo>
                    <a:pt x="184061" y="43434"/>
                  </a:lnTo>
                  <a:lnTo>
                    <a:pt x="184061" y="207010"/>
                  </a:lnTo>
                  <a:lnTo>
                    <a:pt x="142646" y="207010"/>
                  </a:lnTo>
                  <a:lnTo>
                    <a:pt x="142646" y="82296"/>
                  </a:lnTo>
                  <a:lnTo>
                    <a:pt x="110743" y="207010"/>
                  </a:lnTo>
                  <a:lnTo>
                    <a:pt x="73253" y="207010"/>
                  </a:lnTo>
                  <a:lnTo>
                    <a:pt x="41414" y="82296"/>
                  </a:lnTo>
                  <a:lnTo>
                    <a:pt x="41414" y="207010"/>
                  </a:lnTo>
                  <a:lnTo>
                    <a:pt x="0" y="207010"/>
                  </a:lnTo>
                  <a:lnTo>
                    <a:pt x="0" y="43434"/>
                  </a:lnTo>
                  <a:close/>
                </a:path>
                <a:path w="1798955" h="210185">
                  <a:moveTo>
                    <a:pt x="1286611" y="40640"/>
                  </a:moveTo>
                  <a:lnTo>
                    <a:pt x="1325295" y="47176"/>
                  </a:lnTo>
                  <a:lnTo>
                    <a:pt x="1351671" y="77523"/>
                  </a:lnTo>
                  <a:lnTo>
                    <a:pt x="1354048" y="89408"/>
                  </a:lnTo>
                  <a:lnTo>
                    <a:pt x="1306423" y="92202"/>
                  </a:lnTo>
                  <a:lnTo>
                    <a:pt x="1305153" y="84836"/>
                  </a:lnTo>
                  <a:lnTo>
                    <a:pt x="1302486" y="79502"/>
                  </a:lnTo>
                  <a:lnTo>
                    <a:pt x="1298422" y="76073"/>
                  </a:lnTo>
                  <a:lnTo>
                    <a:pt x="1294358" y="72771"/>
                  </a:lnTo>
                  <a:lnTo>
                    <a:pt x="1288770" y="71120"/>
                  </a:lnTo>
                  <a:lnTo>
                    <a:pt x="1281658" y="71120"/>
                  </a:lnTo>
                  <a:lnTo>
                    <a:pt x="1275689" y="71120"/>
                  </a:lnTo>
                  <a:lnTo>
                    <a:pt x="1271244" y="72263"/>
                  </a:lnTo>
                  <a:lnTo>
                    <a:pt x="1268323" y="74803"/>
                  </a:lnTo>
                  <a:lnTo>
                    <a:pt x="1265275" y="77343"/>
                  </a:lnTo>
                  <a:lnTo>
                    <a:pt x="1263878" y="80391"/>
                  </a:lnTo>
                  <a:lnTo>
                    <a:pt x="1263878" y="83947"/>
                  </a:lnTo>
                  <a:lnTo>
                    <a:pt x="1263878" y="86487"/>
                  </a:lnTo>
                  <a:lnTo>
                    <a:pt x="1265021" y="88900"/>
                  </a:lnTo>
                  <a:lnTo>
                    <a:pt x="1267561" y="90932"/>
                  </a:lnTo>
                  <a:lnTo>
                    <a:pt x="1269974" y="93091"/>
                  </a:lnTo>
                  <a:lnTo>
                    <a:pt x="1275562" y="95123"/>
                  </a:lnTo>
                  <a:lnTo>
                    <a:pt x="1284452" y="97028"/>
                  </a:lnTo>
                  <a:lnTo>
                    <a:pt x="1299857" y="100574"/>
                  </a:lnTo>
                  <a:lnTo>
                    <a:pt x="1338671" y="115288"/>
                  </a:lnTo>
                  <a:lnTo>
                    <a:pt x="1359382" y="144907"/>
                  </a:lnTo>
                  <a:lnTo>
                    <a:pt x="1359382" y="153797"/>
                  </a:lnTo>
                  <a:lnTo>
                    <a:pt x="1340269" y="194468"/>
                  </a:lnTo>
                  <a:lnTo>
                    <a:pt x="1298323" y="209375"/>
                  </a:lnTo>
                  <a:lnTo>
                    <a:pt x="1286992" y="209804"/>
                  </a:lnTo>
                  <a:lnTo>
                    <a:pt x="1267728" y="208803"/>
                  </a:lnTo>
                  <a:lnTo>
                    <a:pt x="1229080" y="193802"/>
                  </a:lnTo>
                  <a:lnTo>
                    <a:pt x="1210919" y="152908"/>
                  </a:lnTo>
                  <a:lnTo>
                    <a:pt x="1259052" y="149860"/>
                  </a:lnTo>
                  <a:lnTo>
                    <a:pt x="1260068" y="157734"/>
                  </a:lnTo>
                  <a:lnTo>
                    <a:pt x="1262227" y="163703"/>
                  </a:lnTo>
                  <a:lnTo>
                    <a:pt x="1265402" y="167767"/>
                  </a:lnTo>
                  <a:lnTo>
                    <a:pt x="1270609" y="174371"/>
                  </a:lnTo>
                  <a:lnTo>
                    <a:pt x="1278102" y="177673"/>
                  </a:lnTo>
                  <a:lnTo>
                    <a:pt x="1287754" y="177673"/>
                  </a:lnTo>
                  <a:lnTo>
                    <a:pt x="1294993" y="177673"/>
                  </a:lnTo>
                  <a:lnTo>
                    <a:pt x="1300454" y="176022"/>
                  </a:lnTo>
                  <a:lnTo>
                    <a:pt x="1304391" y="172593"/>
                  </a:lnTo>
                  <a:lnTo>
                    <a:pt x="1308328" y="169164"/>
                  </a:lnTo>
                  <a:lnTo>
                    <a:pt x="1310233" y="165227"/>
                  </a:lnTo>
                  <a:lnTo>
                    <a:pt x="1310233" y="160782"/>
                  </a:lnTo>
                  <a:lnTo>
                    <a:pt x="1310233" y="156591"/>
                  </a:lnTo>
                  <a:lnTo>
                    <a:pt x="1278864" y="139954"/>
                  </a:lnTo>
                  <a:lnTo>
                    <a:pt x="1263388" y="135929"/>
                  </a:lnTo>
                  <a:lnTo>
                    <a:pt x="1225105" y="113468"/>
                  </a:lnTo>
                  <a:lnTo>
                    <a:pt x="1217015" y="88519"/>
                  </a:lnTo>
                  <a:lnTo>
                    <a:pt x="1217015" y="80137"/>
                  </a:lnTo>
                  <a:lnTo>
                    <a:pt x="1246352" y="46990"/>
                  </a:lnTo>
                  <a:lnTo>
                    <a:pt x="1274516" y="41042"/>
                  </a:lnTo>
                  <a:lnTo>
                    <a:pt x="1286611" y="40640"/>
                  </a:lnTo>
                  <a:close/>
                </a:path>
                <a:path w="1798955" h="210185">
                  <a:moveTo>
                    <a:pt x="304482" y="5080"/>
                  </a:moveTo>
                  <a:lnTo>
                    <a:pt x="333832" y="5080"/>
                  </a:lnTo>
                  <a:lnTo>
                    <a:pt x="333832" y="33020"/>
                  </a:lnTo>
                  <a:lnTo>
                    <a:pt x="304482" y="33020"/>
                  </a:lnTo>
                  <a:lnTo>
                    <a:pt x="304482" y="5080"/>
                  </a:lnTo>
                  <a:close/>
                </a:path>
                <a:path w="1798955" h="210185">
                  <a:moveTo>
                    <a:pt x="257149" y="5080"/>
                  </a:moveTo>
                  <a:lnTo>
                    <a:pt x="286169" y="5080"/>
                  </a:lnTo>
                  <a:lnTo>
                    <a:pt x="286169" y="33020"/>
                  </a:lnTo>
                  <a:lnTo>
                    <a:pt x="257149" y="33020"/>
                  </a:lnTo>
                  <a:lnTo>
                    <a:pt x="257149" y="5080"/>
                  </a:lnTo>
                  <a:close/>
                </a:path>
                <a:path w="1798955" h="210185">
                  <a:moveTo>
                    <a:pt x="1546961" y="0"/>
                  </a:moveTo>
                  <a:lnTo>
                    <a:pt x="1582013" y="0"/>
                  </a:lnTo>
                  <a:lnTo>
                    <a:pt x="1582013" y="33401"/>
                  </a:lnTo>
                  <a:lnTo>
                    <a:pt x="1546961" y="33401"/>
                  </a:lnTo>
                  <a:lnTo>
                    <a:pt x="1546961" y="0"/>
                  </a:lnTo>
                  <a:close/>
                </a:path>
                <a:path w="1798955" h="210185">
                  <a:moveTo>
                    <a:pt x="1141577" y="0"/>
                  </a:moveTo>
                  <a:lnTo>
                    <a:pt x="1176629" y="0"/>
                  </a:lnTo>
                  <a:lnTo>
                    <a:pt x="1176629" y="33401"/>
                  </a:lnTo>
                  <a:lnTo>
                    <a:pt x="1141577" y="33401"/>
                  </a:lnTo>
                  <a:lnTo>
                    <a:pt x="1141577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28244" y="3529584"/>
            <a:ext cx="2293620" cy="9296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  <a:p>
            <a:pPr marL="69786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Sayısal</a:t>
            </a:r>
            <a:endParaRPr sz="1800">
              <a:latin typeface="Arial Black"/>
              <a:cs typeface="Arial Black"/>
            </a:endParaRPr>
          </a:p>
          <a:p>
            <a:pPr marL="69215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300</a:t>
            </a:r>
            <a:r>
              <a:rPr sz="18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bin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30523" y="1155191"/>
            <a:ext cx="2289175" cy="3304540"/>
            <a:chOff x="3430523" y="1155191"/>
            <a:chExt cx="2289175" cy="330454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0523" y="1155191"/>
              <a:ext cx="2289048" cy="23317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30523" y="3480815"/>
              <a:ext cx="2289175" cy="978535"/>
            </a:xfrm>
            <a:custGeom>
              <a:avLst/>
              <a:gdLst/>
              <a:ahLst/>
              <a:cxnLst/>
              <a:rect l="l" t="t" r="r" b="b"/>
              <a:pathLst>
                <a:path w="2289175" h="978535">
                  <a:moveTo>
                    <a:pt x="2289048" y="0"/>
                  </a:moveTo>
                  <a:lnTo>
                    <a:pt x="0" y="0"/>
                  </a:lnTo>
                  <a:lnTo>
                    <a:pt x="0" y="978408"/>
                  </a:lnTo>
                  <a:lnTo>
                    <a:pt x="2289048" y="978408"/>
                  </a:lnTo>
                  <a:lnTo>
                    <a:pt x="2289048" y="0"/>
                  </a:lnTo>
                  <a:close/>
                </a:path>
              </a:pathLst>
            </a:custGeom>
            <a:solidFill>
              <a:srgbClr val="04B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08831" y="3517391"/>
              <a:ext cx="1952243" cy="2712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9826" y="3548125"/>
              <a:ext cx="1880736" cy="20980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39819" y="3548125"/>
              <a:ext cx="1880870" cy="210185"/>
            </a:xfrm>
            <a:custGeom>
              <a:avLst/>
              <a:gdLst/>
              <a:ahLst/>
              <a:cxnLst/>
              <a:rect l="l" t="t" r="r" b="b"/>
              <a:pathLst>
                <a:path w="1880870" h="210185">
                  <a:moveTo>
                    <a:pt x="84327" y="78867"/>
                  </a:moveTo>
                  <a:lnTo>
                    <a:pt x="52847" y="104044"/>
                  </a:lnTo>
                  <a:lnTo>
                    <a:pt x="50545" y="125475"/>
                  </a:lnTo>
                  <a:lnTo>
                    <a:pt x="51117" y="137052"/>
                  </a:lnTo>
                  <a:lnTo>
                    <a:pt x="77335" y="171289"/>
                  </a:lnTo>
                  <a:lnTo>
                    <a:pt x="84835" y="171957"/>
                  </a:lnTo>
                  <a:lnTo>
                    <a:pt x="92497" y="171293"/>
                  </a:lnTo>
                  <a:lnTo>
                    <a:pt x="118429" y="135985"/>
                  </a:lnTo>
                  <a:lnTo>
                    <a:pt x="118999" y="123317"/>
                  </a:lnTo>
                  <a:lnTo>
                    <a:pt x="118405" y="112555"/>
                  </a:lnTo>
                  <a:lnTo>
                    <a:pt x="91902" y="79533"/>
                  </a:lnTo>
                  <a:lnTo>
                    <a:pt x="84327" y="78867"/>
                  </a:lnTo>
                  <a:close/>
                </a:path>
                <a:path w="1880870" h="210185">
                  <a:moveTo>
                    <a:pt x="438784" y="76454"/>
                  </a:moveTo>
                  <a:lnTo>
                    <a:pt x="438784" y="109728"/>
                  </a:lnTo>
                  <a:lnTo>
                    <a:pt x="460120" y="109728"/>
                  </a:lnTo>
                  <a:lnTo>
                    <a:pt x="462406" y="109728"/>
                  </a:lnTo>
                  <a:lnTo>
                    <a:pt x="466851" y="108966"/>
                  </a:lnTo>
                  <a:lnTo>
                    <a:pt x="473455" y="107442"/>
                  </a:lnTo>
                  <a:lnTo>
                    <a:pt x="476884" y="106806"/>
                  </a:lnTo>
                  <a:lnTo>
                    <a:pt x="479551" y="105029"/>
                  </a:lnTo>
                  <a:lnTo>
                    <a:pt x="481710" y="102362"/>
                  </a:lnTo>
                  <a:lnTo>
                    <a:pt x="483869" y="99568"/>
                  </a:lnTo>
                  <a:lnTo>
                    <a:pt x="484885" y="96393"/>
                  </a:lnTo>
                  <a:lnTo>
                    <a:pt x="484885" y="92837"/>
                  </a:lnTo>
                  <a:lnTo>
                    <a:pt x="484885" y="87503"/>
                  </a:lnTo>
                  <a:lnTo>
                    <a:pt x="483234" y="83438"/>
                  </a:lnTo>
                  <a:lnTo>
                    <a:pt x="479805" y="80644"/>
                  </a:lnTo>
                  <a:lnTo>
                    <a:pt x="476503" y="77850"/>
                  </a:lnTo>
                  <a:lnTo>
                    <a:pt x="470280" y="76454"/>
                  </a:lnTo>
                  <a:lnTo>
                    <a:pt x="461009" y="76454"/>
                  </a:lnTo>
                  <a:lnTo>
                    <a:pt x="438784" y="76454"/>
                  </a:lnTo>
                  <a:close/>
                </a:path>
                <a:path w="1880870" h="210185">
                  <a:moveTo>
                    <a:pt x="1707388" y="43434"/>
                  </a:moveTo>
                  <a:lnTo>
                    <a:pt x="1757933" y="43434"/>
                  </a:lnTo>
                  <a:lnTo>
                    <a:pt x="1757933" y="105156"/>
                  </a:lnTo>
                  <a:lnTo>
                    <a:pt x="1810892" y="43434"/>
                  </a:lnTo>
                  <a:lnTo>
                    <a:pt x="1878076" y="43434"/>
                  </a:lnTo>
                  <a:lnTo>
                    <a:pt x="1818385" y="105156"/>
                  </a:lnTo>
                  <a:lnTo>
                    <a:pt x="1880742" y="207010"/>
                  </a:lnTo>
                  <a:lnTo>
                    <a:pt x="1818513" y="207010"/>
                  </a:lnTo>
                  <a:lnTo>
                    <a:pt x="1783968" y="139700"/>
                  </a:lnTo>
                  <a:lnTo>
                    <a:pt x="1757933" y="167131"/>
                  </a:lnTo>
                  <a:lnTo>
                    <a:pt x="1757933" y="207010"/>
                  </a:lnTo>
                  <a:lnTo>
                    <a:pt x="1707388" y="207010"/>
                  </a:lnTo>
                  <a:lnTo>
                    <a:pt x="1707388" y="43434"/>
                  </a:lnTo>
                  <a:close/>
                </a:path>
                <a:path w="1880870" h="210185">
                  <a:moveTo>
                    <a:pt x="1620774" y="43434"/>
                  </a:moveTo>
                  <a:lnTo>
                    <a:pt x="1671446" y="43434"/>
                  </a:lnTo>
                  <a:lnTo>
                    <a:pt x="1671446" y="207010"/>
                  </a:lnTo>
                  <a:lnTo>
                    <a:pt x="1620774" y="207010"/>
                  </a:lnTo>
                  <a:lnTo>
                    <a:pt x="1620774" y="43434"/>
                  </a:lnTo>
                  <a:close/>
                </a:path>
                <a:path w="1880870" h="210185">
                  <a:moveTo>
                    <a:pt x="1466341" y="43434"/>
                  </a:moveTo>
                  <a:lnTo>
                    <a:pt x="1516888" y="43434"/>
                  </a:lnTo>
                  <a:lnTo>
                    <a:pt x="1516888" y="166750"/>
                  </a:lnTo>
                  <a:lnTo>
                    <a:pt x="1595754" y="166750"/>
                  </a:lnTo>
                  <a:lnTo>
                    <a:pt x="1595754" y="207010"/>
                  </a:lnTo>
                  <a:lnTo>
                    <a:pt x="1466341" y="207010"/>
                  </a:lnTo>
                  <a:lnTo>
                    <a:pt x="1466341" y="43434"/>
                  </a:lnTo>
                  <a:close/>
                </a:path>
                <a:path w="1880870" h="210185">
                  <a:moveTo>
                    <a:pt x="1276222" y="43434"/>
                  </a:moveTo>
                  <a:lnTo>
                    <a:pt x="1323339" y="43434"/>
                  </a:lnTo>
                  <a:lnTo>
                    <a:pt x="1384934" y="133857"/>
                  </a:lnTo>
                  <a:lnTo>
                    <a:pt x="1384934" y="43434"/>
                  </a:lnTo>
                  <a:lnTo>
                    <a:pt x="1432687" y="43434"/>
                  </a:lnTo>
                  <a:lnTo>
                    <a:pt x="1432687" y="207010"/>
                  </a:lnTo>
                  <a:lnTo>
                    <a:pt x="1384934" y="207010"/>
                  </a:lnTo>
                  <a:lnTo>
                    <a:pt x="1323720" y="117221"/>
                  </a:lnTo>
                  <a:lnTo>
                    <a:pt x="1323720" y="207010"/>
                  </a:lnTo>
                  <a:lnTo>
                    <a:pt x="1276222" y="207010"/>
                  </a:lnTo>
                  <a:lnTo>
                    <a:pt x="1276222" y="43434"/>
                  </a:lnTo>
                  <a:close/>
                </a:path>
                <a:path w="1880870" h="210185">
                  <a:moveTo>
                    <a:pt x="1111122" y="43434"/>
                  </a:moveTo>
                  <a:lnTo>
                    <a:pt x="1246631" y="43434"/>
                  </a:lnTo>
                  <a:lnTo>
                    <a:pt x="1246631" y="78359"/>
                  </a:lnTo>
                  <a:lnTo>
                    <a:pt x="1161795" y="78359"/>
                  </a:lnTo>
                  <a:lnTo>
                    <a:pt x="1161795" y="104267"/>
                  </a:lnTo>
                  <a:lnTo>
                    <a:pt x="1240535" y="104267"/>
                  </a:lnTo>
                  <a:lnTo>
                    <a:pt x="1240535" y="137668"/>
                  </a:lnTo>
                  <a:lnTo>
                    <a:pt x="1161795" y="137668"/>
                  </a:lnTo>
                  <a:lnTo>
                    <a:pt x="1161795" y="169925"/>
                  </a:lnTo>
                  <a:lnTo>
                    <a:pt x="1249044" y="169925"/>
                  </a:lnTo>
                  <a:lnTo>
                    <a:pt x="1249044" y="207010"/>
                  </a:lnTo>
                  <a:lnTo>
                    <a:pt x="1111122" y="207010"/>
                  </a:lnTo>
                  <a:lnTo>
                    <a:pt x="1111122" y="43434"/>
                  </a:lnTo>
                  <a:close/>
                </a:path>
                <a:path w="1880870" h="210185">
                  <a:moveTo>
                    <a:pt x="894206" y="43434"/>
                  </a:moveTo>
                  <a:lnTo>
                    <a:pt x="960754" y="43434"/>
                  </a:lnTo>
                  <a:lnTo>
                    <a:pt x="986408" y="143001"/>
                  </a:lnTo>
                  <a:lnTo>
                    <a:pt x="1011935" y="43434"/>
                  </a:lnTo>
                  <a:lnTo>
                    <a:pt x="1078356" y="43434"/>
                  </a:lnTo>
                  <a:lnTo>
                    <a:pt x="1078356" y="207010"/>
                  </a:lnTo>
                  <a:lnTo>
                    <a:pt x="1036954" y="207010"/>
                  </a:lnTo>
                  <a:lnTo>
                    <a:pt x="1036954" y="82168"/>
                  </a:lnTo>
                  <a:lnTo>
                    <a:pt x="1004951" y="207010"/>
                  </a:lnTo>
                  <a:lnTo>
                    <a:pt x="967485" y="207010"/>
                  </a:lnTo>
                  <a:lnTo>
                    <a:pt x="935735" y="82168"/>
                  </a:lnTo>
                  <a:lnTo>
                    <a:pt x="935735" y="207010"/>
                  </a:lnTo>
                  <a:lnTo>
                    <a:pt x="894206" y="207010"/>
                  </a:lnTo>
                  <a:lnTo>
                    <a:pt x="894206" y="43434"/>
                  </a:lnTo>
                  <a:close/>
                </a:path>
                <a:path w="1880870" h="210185">
                  <a:moveTo>
                    <a:pt x="718692" y="43434"/>
                  </a:moveTo>
                  <a:lnTo>
                    <a:pt x="872489" y="43434"/>
                  </a:lnTo>
                  <a:lnTo>
                    <a:pt x="872489" y="83819"/>
                  </a:lnTo>
                  <a:lnTo>
                    <a:pt x="820927" y="83819"/>
                  </a:lnTo>
                  <a:lnTo>
                    <a:pt x="820927" y="207010"/>
                  </a:lnTo>
                  <a:lnTo>
                    <a:pt x="770254" y="207010"/>
                  </a:lnTo>
                  <a:lnTo>
                    <a:pt x="770254" y="83819"/>
                  </a:lnTo>
                  <a:lnTo>
                    <a:pt x="718692" y="83819"/>
                  </a:lnTo>
                  <a:lnTo>
                    <a:pt x="718692" y="43434"/>
                  </a:lnTo>
                  <a:close/>
                </a:path>
                <a:path w="1880870" h="210185">
                  <a:moveTo>
                    <a:pt x="565530" y="43434"/>
                  </a:moveTo>
                  <a:lnTo>
                    <a:pt x="701039" y="43434"/>
                  </a:lnTo>
                  <a:lnTo>
                    <a:pt x="701039" y="78359"/>
                  </a:lnTo>
                  <a:lnTo>
                    <a:pt x="616203" y="78359"/>
                  </a:lnTo>
                  <a:lnTo>
                    <a:pt x="616203" y="104267"/>
                  </a:lnTo>
                  <a:lnTo>
                    <a:pt x="694943" y="104267"/>
                  </a:lnTo>
                  <a:lnTo>
                    <a:pt x="694943" y="137668"/>
                  </a:lnTo>
                  <a:lnTo>
                    <a:pt x="616203" y="137668"/>
                  </a:lnTo>
                  <a:lnTo>
                    <a:pt x="616203" y="169925"/>
                  </a:lnTo>
                  <a:lnTo>
                    <a:pt x="703452" y="169925"/>
                  </a:lnTo>
                  <a:lnTo>
                    <a:pt x="703452" y="207010"/>
                  </a:lnTo>
                  <a:lnTo>
                    <a:pt x="565530" y="207010"/>
                  </a:lnTo>
                  <a:lnTo>
                    <a:pt x="565530" y="43434"/>
                  </a:lnTo>
                  <a:close/>
                </a:path>
                <a:path w="1880870" h="210185">
                  <a:moveTo>
                    <a:pt x="387984" y="43434"/>
                  </a:moveTo>
                  <a:lnTo>
                    <a:pt x="472313" y="43434"/>
                  </a:lnTo>
                  <a:lnTo>
                    <a:pt x="483338" y="43674"/>
                  </a:lnTo>
                  <a:lnTo>
                    <a:pt x="522985" y="54990"/>
                  </a:lnTo>
                  <a:lnTo>
                    <a:pt x="535685" y="88773"/>
                  </a:lnTo>
                  <a:lnTo>
                    <a:pt x="535685" y="97917"/>
                  </a:lnTo>
                  <a:lnTo>
                    <a:pt x="533780" y="105663"/>
                  </a:lnTo>
                  <a:lnTo>
                    <a:pt x="529843" y="112268"/>
                  </a:lnTo>
                  <a:lnTo>
                    <a:pt x="526033" y="118872"/>
                  </a:lnTo>
                  <a:lnTo>
                    <a:pt x="520700" y="124206"/>
                  </a:lnTo>
                  <a:lnTo>
                    <a:pt x="513841" y="128269"/>
                  </a:lnTo>
                  <a:lnTo>
                    <a:pt x="509524" y="130937"/>
                  </a:lnTo>
                  <a:lnTo>
                    <a:pt x="503681" y="133096"/>
                  </a:lnTo>
                  <a:lnTo>
                    <a:pt x="496188" y="134747"/>
                  </a:lnTo>
                  <a:lnTo>
                    <a:pt x="502157" y="136779"/>
                  </a:lnTo>
                  <a:lnTo>
                    <a:pt x="506602" y="138811"/>
                  </a:lnTo>
                  <a:lnTo>
                    <a:pt x="509269" y="140843"/>
                  </a:lnTo>
                  <a:lnTo>
                    <a:pt x="511175" y="142112"/>
                  </a:lnTo>
                  <a:lnTo>
                    <a:pt x="513841" y="145034"/>
                  </a:lnTo>
                  <a:lnTo>
                    <a:pt x="517397" y="149479"/>
                  </a:lnTo>
                  <a:lnTo>
                    <a:pt x="520953" y="153797"/>
                  </a:lnTo>
                  <a:lnTo>
                    <a:pt x="523239" y="157225"/>
                  </a:lnTo>
                  <a:lnTo>
                    <a:pt x="524509" y="159638"/>
                  </a:lnTo>
                  <a:lnTo>
                    <a:pt x="549020" y="207010"/>
                  </a:lnTo>
                  <a:lnTo>
                    <a:pt x="491870" y="207010"/>
                  </a:lnTo>
                  <a:lnTo>
                    <a:pt x="464819" y="156972"/>
                  </a:lnTo>
                  <a:lnTo>
                    <a:pt x="461390" y="150494"/>
                  </a:lnTo>
                  <a:lnTo>
                    <a:pt x="458342" y="146304"/>
                  </a:lnTo>
                  <a:lnTo>
                    <a:pt x="455675" y="144399"/>
                  </a:lnTo>
                  <a:lnTo>
                    <a:pt x="451992" y="141859"/>
                  </a:lnTo>
                  <a:lnTo>
                    <a:pt x="447928" y="140588"/>
                  </a:lnTo>
                  <a:lnTo>
                    <a:pt x="443229" y="140588"/>
                  </a:lnTo>
                  <a:lnTo>
                    <a:pt x="438784" y="140588"/>
                  </a:lnTo>
                  <a:lnTo>
                    <a:pt x="438784" y="207010"/>
                  </a:lnTo>
                  <a:lnTo>
                    <a:pt x="387984" y="207010"/>
                  </a:lnTo>
                  <a:lnTo>
                    <a:pt x="387984" y="43434"/>
                  </a:lnTo>
                  <a:close/>
                </a:path>
                <a:path w="1880870" h="210185">
                  <a:moveTo>
                    <a:pt x="278764" y="40639"/>
                  </a:moveTo>
                  <a:lnTo>
                    <a:pt x="319277" y="45465"/>
                  </a:lnTo>
                  <a:lnTo>
                    <a:pt x="349440" y="72405"/>
                  </a:lnTo>
                  <a:lnTo>
                    <a:pt x="354964" y="86868"/>
                  </a:lnTo>
                  <a:lnTo>
                    <a:pt x="306196" y="95631"/>
                  </a:lnTo>
                  <a:lnTo>
                    <a:pt x="304164" y="89407"/>
                  </a:lnTo>
                  <a:lnTo>
                    <a:pt x="300863" y="84709"/>
                  </a:lnTo>
                  <a:lnTo>
                    <a:pt x="296037" y="81406"/>
                  </a:lnTo>
                  <a:lnTo>
                    <a:pt x="291210" y="78231"/>
                  </a:lnTo>
                  <a:lnTo>
                    <a:pt x="285114" y="76581"/>
                  </a:lnTo>
                  <a:lnTo>
                    <a:pt x="277621" y="76581"/>
                  </a:lnTo>
                  <a:lnTo>
                    <a:pt x="243760" y="102981"/>
                  </a:lnTo>
                  <a:lnTo>
                    <a:pt x="241300" y="124587"/>
                  </a:lnTo>
                  <a:lnTo>
                    <a:pt x="241919" y="136949"/>
                  </a:lnTo>
                  <a:lnTo>
                    <a:pt x="263223" y="171132"/>
                  </a:lnTo>
                  <a:lnTo>
                    <a:pt x="279145" y="173990"/>
                  </a:lnTo>
                  <a:lnTo>
                    <a:pt x="284733" y="173990"/>
                  </a:lnTo>
                  <a:lnTo>
                    <a:pt x="312927" y="163194"/>
                  </a:lnTo>
                  <a:lnTo>
                    <a:pt x="312927" y="147700"/>
                  </a:lnTo>
                  <a:lnTo>
                    <a:pt x="279145" y="147700"/>
                  </a:lnTo>
                  <a:lnTo>
                    <a:pt x="279145" y="113665"/>
                  </a:lnTo>
                  <a:lnTo>
                    <a:pt x="357250" y="113665"/>
                  </a:lnTo>
                  <a:lnTo>
                    <a:pt x="357250" y="183515"/>
                  </a:lnTo>
                  <a:lnTo>
                    <a:pt x="317500" y="204343"/>
                  </a:lnTo>
                  <a:lnTo>
                    <a:pt x="276605" y="209804"/>
                  </a:lnTo>
                  <a:lnTo>
                    <a:pt x="262719" y="209184"/>
                  </a:lnTo>
                  <a:lnTo>
                    <a:pt x="220466" y="194327"/>
                  </a:lnTo>
                  <a:lnTo>
                    <a:pt x="196252" y="160119"/>
                  </a:lnTo>
                  <a:lnTo>
                    <a:pt x="190626" y="125222"/>
                  </a:lnTo>
                  <a:lnTo>
                    <a:pt x="191317" y="112242"/>
                  </a:lnTo>
                  <a:lnTo>
                    <a:pt x="207843" y="69302"/>
                  </a:lnTo>
                  <a:lnTo>
                    <a:pt x="243064" y="45033"/>
                  </a:lnTo>
                  <a:lnTo>
                    <a:pt x="265404" y="41120"/>
                  </a:lnTo>
                  <a:lnTo>
                    <a:pt x="278764" y="40639"/>
                  </a:lnTo>
                  <a:close/>
                </a:path>
                <a:path w="1880870" h="210185">
                  <a:moveTo>
                    <a:pt x="84454" y="40639"/>
                  </a:moveTo>
                  <a:lnTo>
                    <a:pt x="135229" y="52909"/>
                  </a:lnTo>
                  <a:lnTo>
                    <a:pt x="164020" y="88836"/>
                  </a:lnTo>
                  <a:lnTo>
                    <a:pt x="169544" y="123951"/>
                  </a:lnTo>
                  <a:lnTo>
                    <a:pt x="168929" y="137671"/>
                  </a:lnTo>
                  <a:lnTo>
                    <a:pt x="154509" y="179712"/>
                  </a:lnTo>
                  <a:lnTo>
                    <a:pt x="122259" y="204071"/>
                  </a:lnTo>
                  <a:lnTo>
                    <a:pt x="86487" y="209804"/>
                  </a:lnTo>
                  <a:lnTo>
                    <a:pt x="73251" y="209256"/>
                  </a:lnTo>
                  <a:lnTo>
                    <a:pt x="32019" y="195943"/>
                  </a:lnTo>
                  <a:lnTo>
                    <a:pt x="6322" y="162960"/>
                  </a:lnTo>
                  <a:lnTo>
                    <a:pt x="0" y="125349"/>
                  </a:lnTo>
                  <a:lnTo>
                    <a:pt x="1385" y="106388"/>
                  </a:lnTo>
                  <a:lnTo>
                    <a:pt x="22351" y="62865"/>
                  </a:lnTo>
                  <a:lnTo>
                    <a:pt x="65643" y="42023"/>
                  </a:lnTo>
                  <a:lnTo>
                    <a:pt x="84454" y="40639"/>
                  </a:lnTo>
                  <a:close/>
                </a:path>
                <a:path w="1880870" h="210185">
                  <a:moveTo>
                    <a:pt x="93725" y="5079"/>
                  </a:moveTo>
                  <a:lnTo>
                    <a:pt x="123062" y="5079"/>
                  </a:lnTo>
                  <a:lnTo>
                    <a:pt x="123062" y="33020"/>
                  </a:lnTo>
                  <a:lnTo>
                    <a:pt x="93725" y="33020"/>
                  </a:lnTo>
                  <a:lnTo>
                    <a:pt x="93725" y="5079"/>
                  </a:lnTo>
                  <a:close/>
                </a:path>
                <a:path w="1880870" h="210185">
                  <a:moveTo>
                    <a:pt x="46354" y="5079"/>
                  </a:moveTo>
                  <a:lnTo>
                    <a:pt x="75437" y="5079"/>
                  </a:lnTo>
                  <a:lnTo>
                    <a:pt x="75437" y="33020"/>
                  </a:lnTo>
                  <a:lnTo>
                    <a:pt x="46354" y="33020"/>
                  </a:lnTo>
                  <a:lnTo>
                    <a:pt x="46354" y="5079"/>
                  </a:lnTo>
                  <a:close/>
                </a:path>
                <a:path w="1880870" h="210185">
                  <a:moveTo>
                    <a:pt x="237108" y="126"/>
                  </a:moveTo>
                  <a:lnTo>
                    <a:pt x="256285" y="126"/>
                  </a:lnTo>
                  <a:lnTo>
                    <a:pt x="257809" y="4445"/>
                  </a:lnTo>
                  <a:lnTo>
                    <a:pt x="259968" y="7493"/>
                  </a:lnTo>
                  <a:lnTo>
                    <a:pt x="262635" y="9271"/>
                  </a:lnTo>
                  <a:lnTo>
                    <a:pt x="265429" y="11049"/>
                  </a:lnTo>
                  <a:lnTo>
                    <a:pt x="269620" y="12064"/>
                  </a:lnTo>
                  <a:lnTo>
                    <a:pt x="275081" y="12064"/>
                  </a:lnTo>
                  <a:lnTo>
                    <a:pt x="281558" y="12064"/>
                  </a:lnTo>
                  <a:lnTo>
                    <a:pt x="294893" y="126"/>
                  </a:lnTo>
                  <a:lnTo>
                    <a:pt x="313308" y="126"/>
                  </a:lnTo>
                  <a:lnTo>
                    <a:pt x="312927" y="7112"/>
                  </a:lnTo>
                  <a:lnTo>
                    <a:pt x="311276" y="13081"/>
                  </a:lnTo>
                  <a:lnTo>
                    <a:pt x="308355" y="17907"/>
                  </a:lnTo>
                  <a:lnTo>
                    <a:pt x="305434" y="22733"/>
                  </a:lnTo>
                  <a:lnTo>
                    <a:pt x="300989" y="26543"/>
                  </a:lnTo>
                  <a:lnTo>
                    <a:pt x="295147" y="29463"/>
                  </a:lnTo>
                  <a:lnTo>
                    <a:pt x="289305" y="32385"/>
                  </a:lnTo>
                  <a:lnTo>
                    <a:pt x="282955" y="33782"/>
                  </a:lnTo>
                  <a:lnTo>
                    <a:pt x="276097" y="33782"/>
                  </a:lnTo>
                  <a:lnTo>
                    <a:pt x="240918" y="14271"/>
                  </a:lnTo>
                  <a:lnTo>
                    <a:pt x="238490" y="7621"/>
                  </a:lnTo>
                  <a:lnTo>
                    <a:pt x="237108" y="126"/>
                  </a:lnTo>
                  <a:close/>
                </a:path>
                <a:path w="1880870" h="210185">
                  <a:moveTo>
                    <a:pt x="1628902" y="0"/>
                  </a:moveTo>
                  <a:lnTo>
                    <a:pt x="1663953" y="0"/>
                  </a:lnTo>
                  <a:lnTo>
                    <a:pt x="1663953" y="33400"/>
                  </a:lnTo>
                  <a:lnTo>
                    <a:pt x="1628902" y="33400"/>
                  </a:lnTo>
                  <a:lnTo>
                    <a:pt x="1628902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30523" y="3480815"/>
            <a:ext cx="2289175" cy="9785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imes New Roman"/>
              <a:cs typeface="Times New Roman"/>
            </a:endParaRPr>
          </a:p>
          <a:p>
            <a:pPr marL="68834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300</a:t>
            </a:r>
            <a:r>
              <a:rPr sz="18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bin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193535" y="1141475"/>
            <a:ext cx="2293620" cy="3317875"/>
            <a:chOff x="6193535" y="1141475"/>
            <a:chExt cx="2293620" cy="3317875"/>
          </a:xfrm>
        </p:grpSpPr>
        <p:sp>
          <p:nvSpPr>
            <p:cNvPr id="18" name="object 18"/>
            <p:cNvSpPr/>
            <p:nvPr/>
          </p:nvSpPr>
          <p:spPr>
            <a:xfrm>
              <a:off x="6196583" y="3480815"/>
              <a:ext cx="2287905" cy="978535"/>
            </a:xfrm>
            <a:custGeom>
              <a:avLst/>
              <a:gdLst/>
              <a:ahLst/>
              <a:cxnLst/>
              <a:rect l="l" t="t" r="r" b="b"/>
              <a:pathLst>
                <a:path w="2287904" h="978535">
                  <a:moveTo>
                    <a:pt x="2287523" y="0"/>
                  </a:moveTo>
                  <a:lnTo>
                    <a:pt x="0" y="0"/>
                  </a:lnTo>
                  <a:lnTo>
                    <a:pt x="0" y="978408"/>
                  </a:lnTo>
                  <a:lnTo>
                    <a:pt x="2287523" y="978408"/>
                  </a:lnTo>
                  <a:lnTo>
                    <a:pt x="2287523" y="0"/>
                  </a:lnTo>
                  <a:close/>
                </a:path>
              </a:pathLst>
            </a:custGeom>
            <a:solidFill>
              <a:srgbClr val="6CA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96583" y="1144523"/>
              <a:ext cx="2287523" cy="23317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196583" y="1144523"/>
              <a:ext cx="2287905" cy="2331720"/>
            </a:xfrm>
            <a:custGeom>
              <a:avLst/>
              <a:gdLst/>
              <a:ahLst/>
              <a:cxnLst/>
              <a:rect l="l" t="t" r="r" b="b"/>
              <a:pathLst>
                <a:path w="2287904" h="2331720">
                  <a:moveTo>
                    <a:pt x="0" y="1165860"/>
                  </a:moveTo>
                  <a:lnTo>
                    <a:pt x="953" y="1117803"/>
                  </a:lnTo>
                  <a:lnTo>
                    <a:pt x="3791" y="1070240"/>
                  </a:lnTo>
                  <a:lnTo>
                    <a:pt x="8475" y="1023210"/>
                  </a:lnTo>
                  <a:lnTo>
                    <a:pt x="14969" y="976750"/>
                  </a:lnTo>
                  <a:lnTo>
                    <a:pt x="23236" y="930897"/>
                  </a:lnTo>
                  <a:lnTo>
                    <a:pt x="33239" y="885689"/>
                  </a:lnTo>
                  <a:lnTo>
                    <a:pt x="44942" y="841163"/>
                  </a:lnTo>
                  <a:lnTo>
                    <a:pt x="58308" y="797356"/>
                  </a:lnTo>
                  <a:lnTo>
                    <a:pt x="73299" y="754307"/>
                  </a:lnTo>
                  <a:lnTo>
                    <a:pt x="89880" y="712053"/>
                  </a:lnTo>
                  <a:lnTo>
                    <a:pt x="108013" y="670631"/>
                  </a:lnTo>
                  <a:lnTo>
                    <a:pt x="127661" y="630078"/>
                  </a:lnTo>
                  <a:lnTo>
                    <a:pt x="148788" y="590433"/>
                  </a:lnTo>
                  <a:lnTo>
                    <a:pt x="171358" y="551733"/>
                  </a:lnTo>
                  <a:lnTo>
                    <a:pt x="195332" y="514015"/>
                  </a:lnTo>
                  <a:lnTo>
                    <a:pt x="220675" y="477316"/>
                  </a:lnTo>
                  <a:lnTo>
                    <a:pt x="247349" y="441675"/>
                  </a:lnTo>
                  <a:lnTo>
                    <a:pt x="275318" y="407129"/>
                  </a:lnTo>
                  <a:lnTo>
                    <a:pt x="304545" y="373715"/>
                  </a:lnTo>
                  <a:lnTo>
                    <a:pt x="334994" y="341471"/>
                  </a:lnTo>
                  <a:lnTo>
                    <a:pt x="366627" y="310434"/>
                  </a:lnTo>
                  <a:lnTo>
                    <a:pt x="399407" y="280642"/>
                  </a:lnTo>
                  <a:lnTo>
                    <a:pt x="433298" y="252132"/>
                  </a:lnTo>
                  <a:lnTo>
                    <a:pt x="468264" y="224942"/>
                  </a:lnTo>
                  <a:lnTo>
                    <a:pt x="504266" y="199109"/>
                  </a:lnTo>
                  <a:lnTo>
                    <a:pt x="541270" y="174671"/>
                  </a:lnTo>
                  <a:lnTo>
                    <a:pt x="579236" y="151666"/>
                  </a:lnTo>
                  <a:lnTo>
                    <a:pt x="618130" y="130130"/>
                  </a:lnTo>
                  <a:lnTo>
                    <a:pt x="657914" y="110102"/>
                  </a:lnTo>
                  <a:lnTo>
                    <a:pt x="698551" y="91618"/>
                  </a:lnTo>
                  <a:lnTo>
                    <a:pt x="740005" y="74717"/>
                  </a:lnTo>
                  <a:lnTo>
                    <a:pt x="782238" y="59436"/>
                  </a:lnTo>
                  <a:lnTo>
                    <a:pt x="825215" y="45811"/>
                  </a:lnTo>
                  <a:lnTo>
                    <a:pt x="868897" y="33882"/>
                  </a:lnTo>
                  <a:lnTo>
                    <a:pt x="913249" y="23685"/>
                  </a:lnTo>
                  <a:lnTo>
                    <a:pt x="958234" y="15259"/>
                  </a:lnTo>
                  <a:lnTo>
                    <a:pt x="1003814" y="8639"/>
                  </a:lnTo>
                  <a:lnTo>
                    <a:pt x="1049953" y="3864"/>
                  </a:lnTo>
                  <a:lnTo>
                    <a:pt x="1096615" y="972"/>
                  </a:lnTo>
                  <a:lnTo>
                    <a:pt x="1143762" y="0"/>
                  </a:lnTo>
                  <a:lnTo>
                    <a:pt x="1190908" y="972"/>
                  </a:lnTo>
                  <a:lnTo>
                    <a:pt x="1237570" y="3864"/>
                  </a:lnTo>
                  <a:lnTo>
                    <a:pt x="1283709" y="8639"/>
                  </a:lnTo>
                  <a:lnTo>
                    <a:pt x="1329289" y="15259"/>
                  </a:lnTo>
                  <a:lnTo>
                    <a:pt x="1374274" y="23685"/>
                  </a:lnTo>
                  <a:lnTo>
                    <a:pt x="1418626" y="33882"/>
                  </a:lnTo>
                  <a:lnTo>
                    <a:pt x="1462308" y="45811"/>
                  </a:lnTo>
                  <a:lnTo>
                    <a:pt x="1505285" y="59435"/>
                  </a:lnTo>
                  <a:lnTo>
                    <a:pt x="1547518" y="74717"/>
                  </a:lnTo>
                  <a:lnTo>
                    <a:pt x="1588972" y="91618"/>
                  </a:lnTo>
                  <a:lnTo>
                    <a:pt x="1629609" y="110102"/>
                  </a:lnTo>
                  <a:lnTo>
                    <a:pt x="1669393" y="130130"/>
                  </a:lnTo>
                  <a:lnTo>
                    <a:pt x="1708287" y="151666"/>
                  </a:lnTo>
                  <a:lnTo>
                    <a:pt x="1746253" y="174671"/>
                  </a:lnTo>
                  <a:lnTo>
                    <a:pt x="1783257" y="199109"/>
                  </a:lnTo>
                  <a:lnTo>
                    <a:pt x="1819259" y="224942"/>
                  </a:lnTo>
                  <a:lnTo>
                    <a:pt x="1854225" y="252132"/>
                  </a:lnTo>
                  <a:lnTo>
                    <a:pt x="1888116" y="280642"/>
                  </a:lnTo>
                  <a:lnTo>
                    <a:pt x="1920896" y="310434"/>
                  </a:lnTo>
                  <a:lnTo>
                    <a:pt x="1952529" y="341471"/>
                  </a:lnTo>
                  <a:lnTo>
                    <a:pt x="1982978" y="373715"/>
                  </a:lnTo>
                  <a:lnTo>
                    <a:pt x="2012205" y="407129"/>
                  </a:lnTo>
                  <a:lnTo>
                    <a:pt x="2040174" y="441675"/>
                  </a:lnTo>
                  <a:lnTo>
                    <a:pt x="2066848" y="477316"/>
                  </a:lnTo>
                  <a:lnTo>
                    <a:pt x="2092191" y="514015"/>
                  </a:lnTo>
                  <a:lnTo>
                    <a:pt x="2116165" y="551733"/>
                  </a:lnTo>
                  <a:lnTo>
                    <a:pt x="2138735" y="590433"/>
                  </a:lnTo>
                  <a:lnTo>
                    <a:pt x="2159862" y="630078"/>
                  </a:lnTo>
                  <a:lnTo>
                    <a:pt x="2179510" y="670631"/>
                  </a:lnTo>
                  <a:lnTo>
                    <a:pt x="2197643" y="712053"/>
                  </a:lnTo>
                  <a:lnTo>
                    <a:pt x="2214224" y="754307"/>
                  </a:lnTo>
                  <a:lnTo>
                    <a:pt x="2229215" y="797356"/>
                  </a:lnTo>
                  <a:lnTo>
                    <a:pt x="2242581" y="841163"/>
                  </a:lnTo>
                  <a:lnTo>
                    <a:pt x="2254284" y="885689"/>
                  </a:lnTo>
                  <a:lnTo>
                    <a:pt x="2264287" y="930897"/>
                  </a:lnTo>
                  <a:lnTo>
                    <a:pt x="2272554" y="976750"/>
                  </a:lnTo>
                  <a:lnTo>
                    <a:pt x="2279048" y="1023210"/>
                  </a:lnTo>
                  <a:lnTo>
                    <a:pt x="2283732" y="1070240"/>
                  </a:lnTo>
                  <a:lnTo>
                    <a:pt x="2286570" y="1117803"/>
                  </a:lnTo>
                  <a:lnTo>
                    <a:pt x="2287523" y="1165860"/>
                  </a:lnTo>
                  <a:lnTo>
                    <a:pt x="2286570" y="1213916"/>
                  </a:lnTo>
                  <a:lnTo>
                    <a:pt x="2283732" y="1261479"/>
                  </a:lnTo>
                  <a:lnTo>
                    <a:pt x="2279048" y="1308509"/>
                  </a:lnTo>
                  <a:lnTo>
                    <a:pt x="2272554" y="1354969"/>
                  </a:lnTo>
                  <a:lnTo>
                    <a:pt x="2264287" y="1400822"/>
                  </a:lnTo>
                  <a:lnTo>
                    <a:pt x="2254284" y="1446030"/>
                  </a:lnTo>
                  <a:lnTo>
                    <a:pt x="2242581" y="1490556"/>
                  </a:lnTo>
                  <a:lnTo>
                    <a:pt x="2229215" y="1534363"/>
                  </a:lnTo>
                  <a:lnTo>
                    <a:pt x="2214224" y="1577412"/>
                  </a:lnTo>
                  <a:lnTo>
                    <a:pt x="2197643" y="1619666"/>
                  </a:lnTo>
                  <a:lnTo>
                    <a:pt x="2179510" y="1661088"/>
                  </a:lnTo>
                  <a:lnTo>
                    <a:pt x="2159862" y="1701641"/>
                  </a:lnTo>
                  <a:lnTo>
                    <a:pt x="2138735" y="1741286"/>
                  </a:lnTo>
                  <a:lnTo>
                    <a:pt x="2116165" y="1779986"/>
                  </a:lnTo>
                  <a:lnTo>
                    <a:pt x="2092191" y="1817704"/>
                  </a:lnTo>
                  <a:lnTo>
                    <a:pt x="2066848" y="1854403"/>
                  </a:lnTo>
                  <a:lnTo>
                    <a:pt x="2040174" y="1890044"/>
                  </a:lnTo>
                  <a:lnTo>
                    <a:pt x="2012205" y="1924590"/>
                  </a:lnTo>
                  <a:lnTo>
                    <a:pt x="1982978" y="1958004"/>
                  </a:lnTo>
                  <a:lnTo>
                    <a:pt x="1952529" y="1990248"/>
                  </a:lnTo>
                  <a:lnTo>
                    <a:pt x="1920896" y="2021285"/>
                  </a:lnTo>
                  <a:lnTo>
                    <a:pt x="1888116" y="2051077"/>
                  </a:lnTo>
                  <a:lnTo>
                    <a:pt x="1854225" y="2079587"/>
                  </a:lnTo>
                  <a:lnTo>
                    <a:pt x="1819259" y="2106777"/>
                  </a:lnTo>
                  <a:lnTo>
                    <a:pt x="1783257" y="2132610"/>
                  </a:lnTo>
                  <a:lnTo>
                    <a:pt x="1746253" y="2157048"/>
                  </a:lnTo>
                  <a:lnTo>
                    <a:pt x="1708287" y="2180053"/>
                  </a:lnTo>
                  <a:lnTo>
                    <a:pt x="1669393" y="2201589"/>
                  </a:lnTo>
                  <a:lnTo>
                    <a:pt x="1629609" y="2221617"/>
                  </a:lnTo>
                  <a:lnTo>
                    <a:pt x="1588972" y="2240101"/>
                  </a:lnTo>
                  <a:lnTo>
                    <a:pt x="1547518" y="2257002"/>
                  </a:lnTo>
                  <a:lnTo>
                    <a:pt x="1505285" y="2272283"/>
                  </a:lnTo>
                  <a:lnTo>
                    <a:pt x="1462308" y="2285908"/>
                  </a:lnTo>
                  <a:lnTo>
                    <a:pt x="1418626" y="2297837"/>
                  </a:lnTo>
                  <a:lnTo>
                    <a:pt x="1374274" y="2308034"/>
                  </a:lnTo>
                  <a:lnTo>
                    <a:pt x="1329289" y="2316460"/>
                  </a:lnTo>
                  <a:lnTo>
                    <a:pt x="1283709" y="2323080"/>
                  </a:lnTo>
                  <a:lnTo>
                    <a:pt x="1237570" y="2327855"/>
                  </a:lnTo>
                  <a:lnTo>
                    <a:pt x="1190908" y="2330747"/>
                  </a:lnTo>
                  <a:lnTo>
                    <a:pt x="1143762" y="2331720"/>
                  </a:lnTo>
                  <a:lnTo>
                    <a:pt x="1096615" y="2330747"/>
                  </a:lnTo>
                  <a:lnTo>
                    <a:pt x="1049953" y="2327855"/>
                  </a:lnTo>
                  <a:lnTo>
                    <a:pt x="1003814" y="2323080"/>
                  </a:lnTo>
                  <a:lnTo>
                    <a:pt x="958234" y="2316460"/>
                  </a:lnTo>
                  <a:lnTo>
                    <a:pt x="913249" y="2308034"/>
                  </a:lnTo>
                  <a:lnTo>
                    <a:pt x="868897" y="2297837"/>
                  </a:lnTo>
                  <a:lnTo>
                    <a:pt x="825215" y="2285908"/>
                  </a:lnTo>
                  <a:lnTo>
                    <a:pt x="782238" y="2272284"/>
                  </a:lnTo>
                  <a:lnTo>
                    <a:pt x="740005" y="2257002"/>
                  </a:lnTo>
                  <a:lnTo>
                    <a:pt x="698551" y="2240101"/>
                  </a:lnTo>
                  <a:lnTo>
                    <a:pt x="657914" y="2221617"/>
                  </a:lnTo>
                  <a:lnTo>
                    <a:pt x="618130" y="2201589"/>
                  </a:lnTo>
                  <a:lnTo>
                    <a:pt x="579236" y="2180053"/>
                  </a:lnTo>
                  <a:lnTo>
                    <a:pt x="541270" y="2157048"/>
                  </a:lnTo>
                  <a:lnTo>
                    <a:pt x="504266" y="2132610"/>
                  </a:lnTo>
                  <a:lnTo>
                    <a:pt x="468264" y="2106777"/>
                  </a:lnTo>
                  <a:lnTo>
                    <a:pt x="433298" y="2079587"/>
                  </a:lnTo>
                  <a:lnTo>
                    <a:pt x="399407" y="2051077"/>
                  </a:lnTo>
                  <a:lnTo>
                    <a:pt x="366627" y="2021285"/>
                  </a:lnTo>
                  <a:lnTo>
                    <a:pt x="334994" y="1990248"/>
                  </a:lnTo>
                  <a:lnTo>
                    <a:pt x="304545" y="1958004"/>
                  </a:lnTo>
                  <a:lnTo>
                    <a:pt x="275318" y="1924590"/>
                  </a:lnTo>
                  <a:lnTo>
                    <a:pt x="247349" y="1890044"/>
                  </a:lnTo>
                  <a:lnTo>
                    <a:pt x="220675" y="1854403"/>
                  </a:lnTo>
                  <a:lnTo>
                    <a:pt x="195332" y="1817704"/>
                  </a:lnTo>
                  <a:lnTo>
                    <a:pt x="171358" y="1779986"/>
                  </a:lnTo>
                  <a:lnTo>
                    <a:pt x="148788" y="1741286"/>
                  </a:lnTo>
                  <a:lnTo>
                    <a:pt x="127661" y="1701641"/>
                  </a:lnTo>
                  <a:lnTo>
                    <a:pt x="108013" y="1661088"/>
                  </a:lnTo>
                  <a:lnTo>
                    <a:pt x="89880" y="1619666"/>
                  </a:lnTo>
                  <a:lnTo>
                    <a:pt x="73299" y="1577412"/>
                  </a:lnTo>
                  <a:lnTo>
                    <a:pt x="58308" y="1534363"/>
                  </a:lnTo>
                  <a:lnTo>
                    <a:pt x="44942" y="1490556"/>
                  </a:lnTo>
                  <a:lnTo>
                    <a:pt x="33239" y="1446030"/>
                  </a:lnTo>
                  <a:lnTo>
                    <a:pt x="23236" y="1400822"/>
                  </a:lnTo>
                  <a:lnTo>
                    <a:pt x="14969" y="1354969"/>
                  </a:lnTo>
                  <a:lnTo>
                    <a:pt x="8475" y="1308509"/>
                  </a:lnTo>
                  <a:lnTo>
                    <a:pt x="3791" y="1261479"/>
                  </a:lnTo>
                  <a:lnTo>
                    <a:pt x="953" y="1213916"/>
                  </a:lnTo>
                  <a:lnTo>
                    <a:pt x="0" y="1165860"/>
                  </a:lnTo>
                  <a:close/>
                </a:path>
              </a:pathLst>
            </a:custGeom>
            <a:ln w="6096">
              <a:solidFill>
                <a:srgbClr val="6CAA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81215" y="3461003"/>
              <a:ext cx="1363979" cy="2682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11822" y="3491865"/>
              <a:ext cx="1292859" cy="20701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711822" y="3491865"/>
              <a:ext cx="1292860" cy="207010"/>
            </a:xfrm>
            <a:custGeom>
              <a:avLst/>
              <a:gdLst/>
              <a:ahLst/>
              <a:cxnLst/>
              <a:rect l="l" t="t" r="r" b="b"/>
              <a:pathLst>
                <a:path w="1292859" h="207010">
                  <a:moveTo>
                    <a:pt x="593725" y="85851"/>
                  </a:moveTo>
                  <a:lnTo>
                    <a:pt x="575945" y="144653"/>
                  </a:lnTo>
                  <a:lnTo>
                    <a:pt x="611885" y="144653"/>
                  </a:lnTo>
                  <a:lnTo>
                    <a:pt x="593725" y="85851"/>
                  </a:lnTo>
                  <a:close/>
                </a:path>
                <a:path w="1292859" h="207010">
                  <a:moveTo>
                    <a:pt x="751458" y="76454"/>
                  </a:moveTo>
                  <a:lnTo>
                    <a:pt x="751458" y="109727"/>
                  </a:lnTo>
                  <a:lnTo>
                    <a:pt x="772795" y="109727"/>
                  </a:lnTo>
                  <a:lnTo>
                    <a:pt x="775080" y="109727"/>
                  </a:lnTo>
                  <a:lnTo>
                    <a:pt x="779526" y="108965"/>
                  </a:lnTo>
                  <a:lnTo>
                    <a:pt x="786256" y="107442"/>
                  </a:lnTo>
                  <a:lnTo>
                    <a:pt x="789558" y="106807"/>
                  </a:lnTo>
                  <a:lnTo>
                    <a:pt x="792226" y="105029"/>
                  </a:lnTo>
                  <a:lnTo>
                    <a:pt x="794384" y="102362"/>
                  </a:lnTo>
                  <a:lnTo>
                    <a:pt x="796544" y="99568"/>
                  </a:lnTo>
                  <a:lnTo>
                    <a:pt x="797559" y="96393"/>
                  </a:lnTo>
                  <a:lnTo>
                    <a:pt x="797559" y="92837"/>
                  </a:lnTo>
                  <a:lnTo>
                    <a:pt x="797559" y="87502"/>
                  </a:lnTo>
                  <a:lnTo>
                    <a:pt x="795908" y="83438"/>
                  </a:lnTo>
                  <a:lnTo>
                    <a:pt x="792606" y="80645"/>
                  </a:lnTo>
                  <a:lnTo>
                    <a:pt x="789177" y="77850"/>
                  </a:lnTo>
                  <a:lnTo>
                    <a:pt x="782954" y="76454"/>
                  </a:lnTo>
                  <a:lnTo>
                    <a:pt x="773683" y="76454"/>
                  </a:lnTo>
                  <a:lnTo>
                    <a:pt x="751458" y="76454"/>
                  </a:lnTo>
                  <a:close/>
                </a:path>
                <a:path w="1292859" h="207010">
                  <a:moveTo>
                    <a:pt x="1119377" y="43434"/>
                  </a:moveTo>
                  <a:lnTo>
                    <a:pt x="1169924" y="43434"/>
                  </a:lnTo>
                  <a:lnTo>
                    <a:pt x="1169924" y="105283"/>
                  </a:lnTo>
                  <a:lnTo>
                    <a:pt x="1222882" y="43434"/>
                  </a:lnTo>
                  <a:lnTo>
                    <a:pt x="1290193" y="43434"/>
                  </a:lnTo>
                  <a:lnTo>
                    <a:pt x="1230376" y="105156"/>
                  </a:lnTo>
                  <a:lnTo>
                    <a:pt x="1292859" y="207010"/>
                  </a:lnTo>
                  <a:lnTo>
                    <a:pt x="1230502" y="207010"/>
                  </a:lnTo>
                  <a:lnTo>
                    <a:pt x="1196085" y="139700"/>
                  </a:lnTo>
                  <a:lnTo>
                    <a:pt x="1169924" y="167132"/>
                  </a:lnTo>
                  <a:lnTo>
                    <a:pt x="1169924" y="207010"/>
                  </a:lnTo>
                  <a:lnTo>
                    <a:pt x="1119377" y="207010"/>
                  </a:lnTo>
                  <a:lnTo>
                    <a:pt x="1119377" y="43434"/>
                  </a:lnTo>
                  <a:close/>
                </a:path>
                <a:path w="1292859" h="207010">
                  <a:moveTo>
                    <a:pt x="1032763" y="43434"/>
                  </a:moveTo>
                  <a:lnTo>
                    <a:pt x="1083436" y="43434"/>
                  </a:lnTo>
                  <a:lnTo>
                    <a:pt x="1083436" y="207010"/>
                  </a:lnTo>
                  <a:lnTo>
                    <a:pt x="1032763" y="207010"/>
                  </a:lnTo>
                  <a:lnTo>
                    <a:pt x="1032763" y="43434"/>
                  </a:lnTo>
                  <a:close/>
                </a:path>
                <a:path w="1292859" h="207010">
                  <a:moveTo>
                    <a:pt x="878331" y="43434"/>
                  </a:moveTo>
                  <a:lnTo>
                    <a:pt x="928877" y="43434"/>
                  </a:lnTo>
                  <a:lnTo>
                    <a:pt x="928877" y="166751"/>
                  </a:lnTo>
                  <a:lnTo>
                    <a:pt x="1007872" y="166751"/>
                  </a:lnTo>
                  <a:lnTo>
                    <a:pt x="1007872" y="207010"/>
                  </a:lnTo>
                  <a:lnTo>
                    <a:pt x="878331" y="207010"/>
                  </a:lnTo>
                  <a:lnTo>
                    <a:pt x="878331" y="43434"/>
                  </a:lnTo>
                  <a:close/>
                </a:path>
                <a:path w="1292859" h="207010">
                  <a:moveTo>
                    <a:pt x="700658" y="43434"/>
                  </a:moveTo>
                  <a:lnTo>
                    <a:pt x="784986" y="43434"/>
                  </a:lnTo>
                  <a:lnTo>
                    <a:pt x="796012" y="43674"/>
                  </a:lnTo>
                  <a:lnTo>
                    <a:pt x="835786" y="54990"/>
                  </a:lnTo>
                  <a:lnTo>
                    <a:pt x="848359" y="88773"/>
                  </a:lnTo>
                  <a:lnTo>
                    <a:pt x="848359" y="97917"/>
                  </a:lnTo>
                  <a:lnTo>
                    <a:pt x="846454" y="105663"/>
                  </a:lnTo>
                  <a:lnTo>
                    <a:pt x="842518" y="112268"/>
                  </a:lnTo>
                  <a:lnTo>
                    <a:pt x="838707" y="118872"/>
                  </a:lnTo>
                  <a:lnTo>
                    <a:pt x="833374" y="124206"/>
                  </a:lnTo>
                  <a:lnTo>
                    <a:pt x="826643" y="128270"/>
                  </a:lnTo>
                  <a:lnTo>
                    <a:pt x="822325" y="130937"/>
                  </a:lnTo>
                  <a:lnTo>
                    <a:pt x="816355" y="133096"/>
                  </a:lnTo>
                  <a:lnTo>
                    <a:pt x="808862" y="134747"/>
                  </a:lnTo>
                  <a:lnTo>
                    <a:pt x="814831" y="136779"/>
                  </a:lnTo>
                  <a:lnTo>
                    <a:pt x="819276" y="138811"/>
                  </a:lnTo>
                  <a:lnTo>
                    <a:pt x="821944" y="140843"/>
                  </a:lnTo>
                  <a:lnTo>
                    <a:pt x="823849" y="142112"/>
                  </a:lnTo>
                  <a:lnTo>
                    <a:pt x="826516" y="145034"/>
                  </a:lnTo>
                  <a:lnTo>
                    <a:pt x="830072" y="149479"/>
                  </a:lnTo>
                  <a:lnTo>
                    <a:pt x="833627" y="153797"/>
                  </a:lnTo>
                  <a:lnTo>
                    <a:pt x="836041" y="157226"/>
                  </a:lnTo>
                  <a:lnTo>
                    <a:pt x="837183" y="159639"/>
                  </a:lnTo>
                  <a:lnTo>
                    <a:pt x="861695" y="207010"/>
                  </a:lnTo>
                  <a:lnTo>
                    <a:pt x="804545" y="207010"/>
                  </a:lnTo>
                  <a:lnTo>
                    <a:pt x="777494" y="156972"/>
                  </a:lnTo>
                  <a:lnTo>
                    <a:pt x="774065" y="150495"/>
                  </a:lnTo>
                  <a:lnTo>
                    <a:pt x="771017" y="146304"/>
                  </a:lnTo>
                  <a:lnTo>
                    <a:pt x="768350" y="144399"/>
                  </a:lnTo>
                  <a:lnTo>
                    <a:pt x="764667" y="141859"/>
                  </a:lnTo>
                  <a:lnTo>
                    <a:pt x="760602" y="140589"/>
                  </a:lnTo>
                  <a:lnTo>
                    <a:pt x="755903" y="140589"/>
                  </a:lnTo>
                  <a:lnTo>
                    <a:pt x="751458" y="140589"/>
                  </a:lnTo>
                  <a:lnTo>
                    <a:pt x="751458" y="207010"/>
                  </a:lnTo>
                  <a:lnTo>
                    <a:pt x="700658" y="207010"/>
                  </a:lnTo>
                  <a:lnTo>
                    <a:pt x="700658" y="43434"/>
                  </a:lnTo>
                  <a:close/>
                </a:path>
                <a:path w="1292859" h="207010">
                  <a:moveTo>
                    <a:pt x="566801" y="43434"/>
                  </a:moveTo>
                  <a:lnTo>
                    <a:pt x="621919" y="43434"/>
                  </a:lnTo>
                  <a:lnTo>
                    <a:pt x="683513" y="207010"/>
                  </a:lnTo>
                  <a:lnTo>
                    <a:pt x="630554" y="207010"/>
                  </a:lnTo>
                  <a:lnTo>
                    <a:pt x="622300" y="179959"/>
                  </a:lnTo>
                  <a:lnTo>
                    <a:pt x="564896" y="179959"/>
                  </a:lnTo>
                  <a:lnTo>
                    <a:pt x="556895" y="207010"/>
                  </a:lnTo>
                  <a:lnTo>
                    <a:pt x="505332" y="207010"/>
                  </a:lnTo>
                  <a:lnTo>
                    <a:pt x="566801" y="43434"/>
                  </a:lnTo>
                  <a:close/>
                </a:path>
                <a:path w="1292859" h="207010">
                  <a:moveTo>
                    <a:pt x="304800" y="43434"/>
                  </a:moveTo>
                  <a:lnTo>
                    <a:pt x="371221" y="43434"/>
                  </a:lnTo>
                  <a:lnTo>
                    <a:pt x="396875" y="143002"/>
                  </a:lnTo>
                  <a:lnTo>
                    <a:pt x="422401" y="43434"/>
                  </a:lnTo>
                  <a:lnTo>
                    <a:pt x="488823" y="43434"/>
                  </a:lnTo>
                  <a:lnTo>
                    <a:pt x="488823" y="207010"/>
                  </a:lnTo>
                  <a:lnTo>
                    <a:pt x="447421" y="207010"/>
                  </a:lnTo>
                  <a:lnTo>
                    <a:pt x="447421" y="82169"/>
                  </a:lnTo>
                  <a:lnTo>
                    <a:pt x="415544" y="207010"/>
                  </a:lnTo>
                  <a:lnTo>
                    <a:pt x="378078" y="207010"/>
                  </a:lnTo>
                  <a:lnTo>
                    <a:pt x="346201" y="82169"/>
                  </a:lnTo>
                  <a:lnTo>
                    <a:pt x="346201" y="207010"/>
                  </a:lnTo>
                  <a:lnTo>
                    <a:pt x="304800" y="207010"/>
                  </a:lnTo>
                  <a:lnTo>
                    <a:pt x="304800" y="43434"/>
                  </a:lnTo>
                  <a:close/>
                </a:path>
                <a:path w="1292859" h="207010">
                  <a:moveTo>
                    <a:pt x="218948" y="43434"/>
                  </a:moveTo>
                  <a:lnTo>
                    <a:pt x="269621" y="43434"/>
                  </a:lnTo>
                  <a:lnTo>
                    <a:pt x="269621" y="207010"/>
                  </a:lnTo>
                  <a:lnTo>
                    <a:pt x="218948" y="207010"/>
                  </a:lnTo>
                  <a:lnTo>
                    <a:pt x="218948" y="43434"/>
                  </a:lnTo>
                  <a:close/>
                </a:path>
                <a:path w="1292859" h="207010">
                  <a:moveTo>
                    <a:pt x="0" y="43434"/>
                  </a:moveTo>
                  <a:lnTo>
                    <a:pt x="66421" y="43434"/>
                  </a:lnTo>
                  <a:lnTo>
                    <a:pt x="92075" y="143002"/>
                  </a:lnTo>
                  <a:lnTo>
                    <a:pt x="117601" y="43434"/>
                  </a:lnTo>
                  <a:lnTo>
                    <a:pt x="184023" y="43434"/>
                  </a:lnTo>
                  <a:lnTo>
                    <a:pt x="184023" y="207010"/>
                  </a:lnTo>
                  <a:lnTo>
                    <a:pt x="142621" y="207010"/>
                  </a:lnTo>
                  <a:lnTo>
                    <a:pt x="142621" y="82169"/>
                  </a:lnTo>
                  <a:lnTo>
                    <a:pt x="110744" y="207010"/>
                  </a:lnTo>
                  <a:lnTo>
                    <a:pt x="73278" y="207010"/>
                  </a:lnTo>
                  <a:lnTo>
                    <a:pt x="41401" y="82169"/>
                  </a:lnTo>
                  <a:lnTo>
                    <a:pt x="41401" y="207010"/>
                  </a:lnTo>
                  <a:lnTo>
                    <a:pt x="0" y="207010"/>
                  </a:lnTo>
                  <a:lnTo>
                    <a:pt x="0" y="43434"/>
                  </a:lnTo>
                  <a:close/>
                </a:path>
                <a:path w="1292859" h="207010">
                  <a:moveTo>
                    <a:pt x="227075" y="0"/>
                  </a:moveTo>
                  <a:lnTo>
                    <a:pt x="262127" y="0"/>
                  </a:lnTo>
                  <a:lnTo>
                    <a:pt x="262127" y="33400"/>
                  </a:lnTo>
                  <a:lnTo>
                    <a:pt x="227075" y="33400"/>
                  </a:lnTo>
                  <a:lnTo>
                    <a:pt x="22707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196584" y="3480815"/>
            <a:ext cx="2287905" cy="978535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704215">
              <a:lnSpc>
                <a:spcPct val="100000"/>
              </a:lnSpc>
              <a:spcBef>
                <a:spcPts val="2080"/>
              </a:spcBef>
            </a:pP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Sayısal</a:t>
            </a:r>
            <a:endParaRPr sz="1800">
              <a:latin typeface="Arial Black"/>
              <a:cs typeface="Arial Black"/>
            </a:endParaRPr>
          </a:p>
          <a:p>
            <a:pPr marL="6978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250</a:t>
            </a:r>
            <a:r>
              <a:rPr sz="18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bin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2360" y="4998846"/>
            <a:ext cx="75482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Su,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Orman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ve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Ziraat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mühendislikleri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hariç)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Adayların </a:t>
            </a:r>
            <a:r>
              <a:rPr sz="1800" b="1" dirty="0">
                <a:latin typeface="Calibri"/>
                <a:cs typeface="Calibri"/>
              </a:rPr>
              <a:t>bu </a:t>
            </a:r>
            <a:r>
              <a:rPr sz="1800" b="1" spc="-10" dirty="0">
                <a:latin typeface="Calibri"/>
                <a:cs typeface="Calibri"/>
              </a:rPr>
              <a:t>programları </a:t>
            </a:r>
            <a:r>
              <a:rPr sz="1800" b="1" spc="-15" dirty="0">
                <a:latin typeface="Calibri"/>
                <a:cs typeface="Calibri"/>
              </a:rPr>
              <a:t>tercih </a:t>
            </a:r>
            <a:r>
              <a:rPr sz="1800" b="1" spc="-10" dirty="0">
                <a:latin typeface="Calibri"/>
                <a:cs typeface="Calibri"/>
              </a:rPr>
              <a:t>edebilmeleri </a:t>
            </a:r>
            <a:r>
              <a:rPr sz="1800" b="1" dirty="0">
                <a:latin typeface="Calibri"/>
                <a:cs typeface="Calibri"/>
              </a:rPr>
              <a:t>için ilgili puan </a:t>
            </a:r>
            <a:r>
              <a:rPr sz="1800" b="1" spc="-5" dirty="0">
                <a:latin typeface="Calibri"/>
                <a:cs typeface="Calibri"/>
              </a:rPr>
              <a:t>türlerinde, belirtilen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başarı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sırası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içinde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olması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gerekmektedir.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168400" marR="5080" indent="-1154430">
              <a:lnSpc>
                <a:spcPts val="4320"/>
              </a:lnSpc>
              <a:spcBef>
                <a:spcPts val="640"/>
              </a:spcBef>
            </a:pPr>
            <a:r>
              <a:rPr spc="-25" dirty="0"/>
              <a:t>TÜM</a:t>
            </a:r>
            <a:r>
              <a:rPr spc="-125" dirty="0"/>
              <a:t> </a:t>
            </a:r>
            <a:r>
              <a:rPr spc="-40" dirty="0"/>
              <a:t>ÜNİVERSİTE</a:t>
            </a:r>
            <a:r>
              <a:rPr spc="-120" dirty="0"/>
              <a:t> </a:t>
            </a:r>
            <a:r>
              <a:rPr spc="-65" dirty="0"/>
              <a:t>ADAYLARINA </a:t>
            </a:r>
            <a:r>
              <a:rPr spc="-885" dirty="0"/>
              <a:t> </a:t>
            </a:r>
            <a:r>
              <a:rPr spc="-40" dirty="0"/>
              <a:t>BAŞARILAR</a:t>
            </a:r>
            <a:r>
              <a:rPr spc="-100" dirty="0"/>
              <a:t> </a:t>
            </a:r>
            <a:r>
              <a:rPr spc="-25" dirty="0"/>
              <a:t>DİLERİZ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47" y="0"/>
            <a:ext cx="4074160" cy="6863080"/>
            <a:chOff x="-3047" y="0"/>
            <a:chExt cx="4074160" cy="6863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3"/>
              <a:ext cx="4067555" cy="68564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523"/>
              <a:ext cx="4067810" cy="6856730"/>
            </a:xfrm>
            <a:custGeom>
              <a:avLst/>
              <a:gdLst/>
              <a:ahLst/>
              <a:cxnLst/>
              <a:rect l="l" t="t" r="r" b="b"/>
              <a:pathLst>
                <a:path w="4067810" h="6856730">
                  <a:moveTo>
                    <a:pt x="0" y="6856476"/>
                  </a:moveTo>
                  <a:lnTo>
                    <a:pt x="4067555" y="6856476"/>
                  </a:lnTo>
                  <a:lnTo>
                    <a:pt x="4067555" y="0"/>
                  </a:lnTo>
                  <a:lnTo>
                    <a:pt x="0" y="0"/>
                  </a:lnTo>
                  <a:lnTo>
                    <a:pt x="0" y="6856476"/>
                  </a:lnTo>
                  <a:close/>
                </a:path>
              </a:pathLst>
            </a:custGeom>
            <a:ln w="6096">
              <a:solidFill>
                <a:srgbClr val="008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140708" y="2667000"/>
            <a:ext cx="2623185" cy="2400300"/>
          </a:xfrm>
          <a:custGeom>
            <a:avLst/>
            <a:gdLst/>
            <a:ahLst/>
            <a:cxnLst/>
            <a:rect l="l" t="t" r="r" b="b"/>
            <a:pathLst>
              <a:path w="2623184" h="2400300">
                <a:moveTo>
                  <a:pt x="1311402" y="0"/>
                </a:moveTo>
                <a:lnTo>
                  <a:pt x="1261098" y="866"/>
                </a:lnTo>
                <a:lnTo>
                  <a:pt x="1211274" y="3445"/>
                </a:lnTo>
                <a:lnTo>
                  <a:pt x="1161963" y="7706"/>
                </a:lnTo>
                <a:lnTo>
                  <a:pt x="1113199" y="13617"/>
                </a:lnTo>
                <a:lnTo>
                  <a:pt x="1065016" y="21148"/>
                </a:lnTo>
                <a:lnTo>
                  <a:pt x="1017448" y="30266"/>
                </a:lnTo>
                <a:lnTo>
                  <a:pt x="970529" y="40942"/>
                </a:lnTo>
                <a:lnTo>
                  <a:pt x="924292" y="53144"/>
                </a:lnTo>
                <a:lnTo>
                  <a:pt x="878772" y="66841"/>
                </a:lnTo>
                <a:lnTo>
                  <a:pt x="834003" y="82002"/>
                </a:lnTo>
                <a:lnTo>
                  <a:pt x="790018" y="98596"/>
                </a:lnTo>
                <a:lnTo>
                  <a:pt x="746852" y="116591"/>
                </a:lnTo>
                <a:lnTo>
                  <a:pt x="704539" y="135958"/>
                </a:lnTo>
                <a:lnTo>
                  <a:pt x="663112" y="156663"/>
                </a:lnTo>
                <a:lnTo>
                  <a:pt x="622605" y="178678"/>
                </a:lnTo>
                <a:lnTo>
                  <a:pt x="583053" y="201970"/>
                </a:lnTo>
                <a:lnTo>
                  <a:pt x="544490" y="226508"/>
                </a:lnTo>
                <a:lnTo>
                  <a:pt x="506948" y="252261"/>
                </a:lnTo>
                <a:lnTo>
                  <a:pt x="470463" y="279199"/>
                </a:lnTo>
                <a:lnTo>
                  <a:pt x="435069" y="307289"/>
                </a:lnTo>
                <a:lnTo>
                  <a:pt x="400798" y="336502"/>
                </a:lnTo>
                <a:lnTo>
                  <a:pt x="367686" y="366806"/>
                </a:lnTo>
                <a:lnTo>
                  <a:pt x="335766" y="398169"/>
                </a:lnTo>
                <a:lnTo>
                  <a:pt x="305071" y="430562"/>
                </a:lnTo>
                <a:lnTo>
                  <a:pt x="275637" y="463952"/>
                </a:lnTo>
                <a:lnTo>
                  <a:pt x="247497" y="498309"/>
                </a:lnTo>
                <a:lnTo>
                  <a:pt x="220685" y="533601"/>
                </a:lnTo>
                <a:lnTo>
                  <a:pt x="195235" y="569798"/>
                </a:lnTo>
                <a:lnTo>
                  <a:pt x="171180" y="606868"/>
                </a:lnTo>
                <a:lnTo>
                  <a:pt x="148556" y="644780"/>
                </a:lnTo>
                <a:lnTo>
                  <a:pt x="127395" y="683504"/>
                </a:lnTo>
                <a:lnTo>
                  <a:pt x="107732" y="723008"/>
                </a:lnTo>
                <a:lnTo>
                  <a:pt x="89600" y="763260"/>
                </a:lnTo>
                <a:lnTo>
                  <a:pt x="73035" y="804231"/>
                </a:lnTo>
                <a:lnTo>
                  <a:pt x="58068" y="845889"/>
                </a:lnTo>
                <a:lnTo>
                  <a:pt x="44736" y="888203"/>
                </a:lnTo>
                <a:lnTo>
                  <a:pt x="33071" y="931141"/>
                </a:lnTo>
                <a:lnTo>
                  <a:pt x="23107" y="974673"/>
                </a:lnTo>
                <a:lnTo>
                  <a:pt x="14879" y="1018767"/>
                </a:lnTo>
                <a:lnTo>
                  <a:pt x="8420" y="1063393"/>
                </a:lnTo>
                <a:lnTo>
                  <a:pt x="3765" y="1108520"/>
                </a:lnTo>
                <a:lnTo>
                  <a:pt x="946" y="1154115"/>
                </a:lnTo>
                <a:lnTo>
                  <a:pt x="0" y="1200150"/>
                </a:lnTo>
                <a:lnTo>
                  <a:pt x="946" y="1246184"/>
                </a:lnTo>
                <a:lnTo>
                  <a:pt x="3765" y="1291779"/>
                </a:lnTo>
                <a:lnTo>
                  <a:pt x="8420" y="1336906"/>
                </a:lnTo>
                <a:lnTo>
                  <a:pt x="14879" y="1381532"/>
                </a:lnTo>
                <a:lnTo>
                  <a:pt x="23107" y="1425626"/>
                </a:lnTo>
                <a:lnTo>
                  <a:pt x="33071" y="1469158"/>
                </a:lnTo>
                <a:lnTo>
                  <a:pt x="44736" y="1512096"/>
                </a:lnTo>
                <a:lnTo>
                  <a:pt x="58068" y="1554410"/>
                </a:lnTo>
                <a:lnTo>
                  <a:pt x="73035" y="1596068"/>
                </a:lnTo>
                <a:lnTo>
                  <a:pt x="89600" y="1637039"/>
                </a:lnTo>
                <a:lnTo>
                  <a:pt x="107732" y="1677291"/>
                </a:lnTo>
                <a:lnTo>
                  <a:pt x="127395" y="1716795"/>
                </a:lnTo>
                <a:lnTo>
                  <a:pt x="148556" y="1755519"/>
                </a:lnTo>
                <a:lnTo>
                  <a:pt x="171180" y="1793431"/>
                </a:lnTo>
                <a:lnTo>
                  <a:pt x="195235" y="1830501"/>
                </a:lnTo>
                <a:lnTo>
                  <a:pt x="220685" y="1866698"/>
                </a:lnTo>
                <a:lnTo>
                  <a:pt x="247497" y="1901990"/>
                </a:lnTo>
                <a:lnTo>
                  <a:pt x="275637" y="1936347"/>
                </a:lnTo>
                <a:lnTo>
                  <a:pt x="305071" y="1969737"/>
                </a:lnTo>
                <a:lnTo>
                  <a:pt x="335766" y="2002130"/>
                </a:lnTo>
                <a:lnTo>
                  <a:pt x="367686" y="2033493"/>
                </a:lnTo>
                <a:lnTo>
                  <a:pt x="400798" y="2063797"/>
                </a:lnTo>
                <a:lnTo>
                  <a:pt x="435069" y="2093010"/>
                </a:lnTo>
                <a:lnTo>
                  <a:pt x="470463" y="2121100"/>
                </a:lnTo>
                <a:lnTo>
                  <a:pt x="506948" y="2148038"/>
                </a:lnTo>
                <a:lnTo>
                  <a:pt x="544490" y="2173791"/>
                </a:lnTo>
                <a:lnTo>
                  <a:pt x="583053" y="2198329"/>
                </a:lnTo>
                <a:lnTo>
                  <a:pt x="622605" y="2221621"/>
                </a:lnTo>
                <a:lnTo>
                  <a:pt x="663112" y="2243636"/>
                </a:lnTo>
                <a:lnTo>
                  <a:pt x="704539" y="2264341"/>
                </a:lnTo>
                <a:lnTo>
                  <a:pt x="746852" y="2283708"/>
                </a:lnTo>
                <a:lnTo>
                  <a:pt x="790018" y="2301703"/>
                </a:lnTo>
                <a:lnTo>
                  <a:pt x="834003" y="2318297"/>
                </a:lnTo>
                <a:lnTo>
                  <a:pt x="878772" y="2333458"/>
                </a:lnTo>
                <a:lnTo>
                  <a:pt x="924292" y="2347155"/>
                </a:lnTo>
                <a:lnTo>
                  <a:pt x="970529" y="2359357"/>
                </a:lnTo>
                <a:lnTo>
                  <a:pt x="1017448" y="2370033"/>
                </a:lnTo>
                <a:lnTo>
                  <a:pt x="1065016" y="2379151"/>
                </a:lnTo>
                <a:lnTo>
                  <a:pt x="1113199" y="2386682"/>
                </a:lnTo>
                <a:lnTo>
                  <a:pt x="1161963" y="2392593"/>
                </a:lnTo>
                <a:lnTo>
                  <a:pt x="1211274" y="2396854"/>
                </a:lnTo>
                <a:lnTo>
                  <a:pt x="1261098" y="2399433"/>
                </a:lnTo>
                <a:lnTo>
                  <a:pt x="1311402" y="2400300"/>
                </a:lnTo>
                <a:lnTo>
                  <a:pt x="1361705" y="2399433"/>
                </a:lnTo>
                <a:lnTo>
                  <a:pt x="1411529" y="2396854"/>
                </a:lnTo>
                <a:lnTo>
                  <a:pt x="1460840" y="2392593"/>
                </a:lnTo>
                <a:lnTo>
                  <a:pt x="1509604" y="2386682"/>
                </a:lnTo>
                <a:lnTo>
                  <a:pt x="1557787" y="2379151"/>
                </a:lnTo>
                <a:lnTo>
                  <a:pt x="1605355" y="2370033"/>
                </a:lnTo>
                <a:lnTo>
                  <a:pt x="1652274" y="2359357"/>
                </a:lnTo>
                <a:lnTo>
                  <a:pt x="1698511" y="2347155"/>
                </a:lnTo>
                <a:lnTo>
                  <a:pt x="1744031" y="2333458"/>
                </a:lnTo>
                <a:lnTo>
                  <a:pt x="1788800" y="2318297"/>
                </a:lnTo>
                <a:lnTo>
                  <a:pt x="1832785" y="2301703"/>
                </a:lnTo>
                <a:lnTo>
                  <a:pt x="1875951" y="2283708"/>
                </a:lnTo>
                <a:lnTo>
                  <a:pt x="1918264" y="2264341"/>
                </a:lnTo>
                <a:lnTo>
                  <a:pt x="1959691" y="2243636"/>
                </a:lnTo>
                <a:lnTo>
                  <a:pt x="2000198" y="2221621"/>
                </a:lnTo>
                <a:lnTo>
                  <a:pt x="2039750" y="2198329"/>
                </a:lnTo>
                <a:lnTo>
                  <a:pt x="2078313" y="2173791"/>
                </a:lnTo>
                <a:lnTo>
                  <a:pt x="2115855" y="2148038"/>
                </a:lnTo>
                <a:lnTo>
                  <a:pt x="2152340" y="2121100"/>
                </a:lnTo>
                <a:lnTo>
                  <a:pt x="2187734" y="2093010"/>
                </a:lnTo>
                <a:lnTo>
                  <a:pt x="2222005" y="2063797"/>
                </a:lnTo>
                <a:lnTo>
                  <a:pt x="2255117" y="2033493"/>
                </a:lnTo>
                <a:lnTo>
                  <a:pt x="2287037" y="2002130"/>
                </a:lnTo>
                <a:lnTo>
                  <a:pt x="2317732" y="1969737"/>
                </a:lnTo>
                <a:lnTo>
                  <a:pt x="2347166" y="1936347"/>
                </a:lnTo>
                <a:lnTo>
                  <a:pt x="2375306" y="1901990"/>
                </a:lnTo>
                <a:lnTo>
                  <a:pt x="2402118" y="1866698"/>
                </a:lnTo>
                <a:lnTo>
                  <a:pt x="2427568" y="1830501"/>
                </a:lnTo>
                <a:lnTo>
                  <a:pt x="2451623" y="1793431"/>
                </a:lnTo>
                <a:lnTo>
                  <a:pt x="2474247" y="1755519"/>
                </a:lnTo>
                <a:lnTo>
                  <a:pt x="2495408" y="1716795"/>
                </a:lnTo>
                <a:lnTo>
                  <a:pt x="2515071" y="1677291"/>
                </a:lnTo>
                <a:lnTo>
                  <a:pt x="2533203" y="1637039"/>
                </a:lnTo>
                <a:lnTo>
                  <a:pt x="2549768" y="1596068"/>
                </a:lnTo>
                <a:lnTo>
                  <a:pt x="2564735" y="1554410"/>
                </a:lnTo>
                <a:lnTo>
                  <a:pt x="2578067" y="1512096"/>
                </a:lnTo>
                <a:lnTo>
                  <a:pt x="2589732" y="1469158"/>
                </a:lnTo>
                <a:lnTo>
                  <a:pt x="2599696" y="1425626"/>
                </a:lnTo>
                <a:lnTo>
                  <a:pt x="2607924" y="1381532"/>
                </a:lnTo>
                <a:lnTo>
                  <a:pt x="2614383" y="1336906"/>
                </a:lnTo>
                <a:lnTo>
                  <a:pt x="2619038" y="1291779"/>
                </a:lnTo>
                <a:lnTo>
                  <a:pt x="2621857" y="1246184"/>
                </a:lnTo>
                <a:lnTo>
                  <a:pt x="2622803" y="1200150"/>
                </a:lnTo>
                <a:lnTo>
                  <a:pt x="2621857" y="1154115"/>
                </a:lnTo>
                <a:lnTo>
                  <a:pt x="2619038" y="1108520"/>
                </a:lnTo>
                <a:lnTo>
                  <a:pt x="2614383" y="1063393"/>
                </a:lnTo>
                <a:lnTo>
                  <a:pt x="2607924" y="1018767"/>
                </a:lnTo>
                <a:lnTo>
                  <a:pt x="2599696" y="974673"/>
                </a:lnTo>
                <a:lnTo>
                  <a:pt x="2589732" y="931141"/>
                </a:lnTo>
                <a:lnTo>
                  <a:pt x="2578067" y="888203"/>
                </a:lnTo>
                <a:lnTo>
                  <a:pt x="2564735" y="845889"/>
                </a:lnTo>
                <a:lnTo>
                  <a:pt x="2549768" y="804231"/>
                </a:lnTo>
                <a:lnTo>
                  <a:pt x="2533203" y="763260"/>
                </a:lnTo>
                <a:lnTo>
                  <a:pt x="2515071" y="723008"/>
                </a:lnTo>
                <a:lnTo>
                  <a:pt x="2495408" y="683504"/>
                </a:lnTo>
                <a:lnTo>
                  <a:pt x="2474247" y="644780"/>
                </a:lnTo>
                <a:lnTo>
                  <a:pt x="2451623" y="606868"/>
                </a:lnTo>
                <a:lnTo>
                  <a:pt x="2427568" y="569798"/>
                </a:lnTo>
                <a:lnTo>
                  <a:pt x="2402118" y="533601"/>
                </a:lnTo>
                <a:lnTo>
                  <a:pt x="2375306" y="498309"/>
                </a:lnTo>
                <a:lnTo>
                  <a:pt x="2347166" y="463952"/>
                </a:lnTo>
                <a:lnTo>
                  <a:pt x="2317732" y="430562"/>
                </a:lnTo>
                <a:lnTo>
                  <a:pt x="2287037" y="398169"/>
                </a:lnTo>
                <a:lnTo>
                  <a:pt x="2255117" y="366806"/>
                </a:lnTo>
                <a:lnTo>
                  <a:pt x="2222005" y="336502"/>
                </a:lnTo>
                <a:lnTo>
                  <a:pt x="2187734" y="307289"/>
                </a:lnTo>
                <a:lnTo>
                  <a:pt x="2152340" y="279199"/>
                </a:lnTo>
                <a:lnTo>
                  <a:pt x="2115855" y="252261"/>
                </a:lnTo>
                <a:lnTo>
                  <a:pt x="2078313" y="226508"/>
                </a:lnTo>
                <a:lnTo>
                  <a:pt x="2039750" y="201970"/>
                </a:lnTo>
                <a:lnTo>
                  <a:pt x="2000198" y="178678"/>
                </a:lnTo>
                <a:lnTo>
                  <a:pt x="1959691" y="156663"/>
                </a:lnTo>
                <a:lnTo>
                  <a:pt x="1918264" y="135958"/>
                </a:lnTo>
                <a:lnTo>
                  <a:pt x="1875951" y="116591"/>
                </a:lnTo>
                <a:lnTo>
                  <a:pt x="1832785" y="98596"/>
                </a:lnTo>
                <a:lnTo>
                  <a:pt x="1788800" y="82002"/>
                </a:lnTo>
                <a:lnTo>
                  <a:pt x="1744031" y="66841"/>
                </a:lnTo>
                <a:lnTo>
                  <a:pt x="1698511" y="53144"/>
                </a:lnTo>
                <a:lnTo>
                  <a:pt x="1652274" y="40942"/>
                </a:lnTo>
                <a:lnTo>
                  <a:pt x="1605355" y="30266"/>
                </a:lnTo>
                <a:lnTo>
                  <a:pt x="1557787" y="21148"/>
                </a:lnTo>
                <a:lnTo>
                  <a:pt x="1509604" y="13617"/>
                </a:lnTo>
                <a:lnTo>
                  <a:pt x="1460840" y="7706"/>
                </a:lnTo>
                <a:lnTo>
                  <a:pt x="1411529" y="3445"/>
                </a:lnTo>
                <a:lnTo>
                  <a:pt x="1361705" y="866"/>
                </a:lnTo>
                <a:lnTo>
                  <a:pt x="1311402" y="0"/>
                </a:lnTo>
                <a:close/>
              </a:path>
            </a:pathLst>
          </a:custGeom>
          <a:solidFill>
            <a:srgbClr val="FFC3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1628" y="3098419"/>
            <a:ext cx="1398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5" dirty="0">
                <a:solidFill>
                  <a:srgbClr val="0D0D0D"/>
                </a:solidFill>
                <a:latin typeface="Microsoft Sans Serif"/>
                <a:cs typeface="Microsoft Sans Serif"/>
              </a:rPr>
              <a:t>2</a:t>
            </a:r>
            <a:r>
              <a:rPr sz="2400" spc="-120" dirty="0">
                <a:solidFill>
                  <a:srgbClr val="0D0D0D"/>
                </a:solidFill>
                <a:latin typeface="Microsoft Sans Serif"/>
                <a:cs typeface="Microsoft Sans Serif"/>
              </a:rPr>
              <a:t>.</a:t>
            </a:r>
            <a:r>
              <a:rPr sz="2400" spc="-9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315" dirty="0">
                <a:solidFill>
                  <a:srgbClr val="0D0D0D"/>
                </a:solidFill>
                <a:latin typeface="Microsoft Sans Serif"/>
                <a:cs typeface="Microsoft Sans Serif"/>
              </a:rPr>
              <a:t>OTUR</a:t>
            </a:r>
            <a:r>
              <a:rPr sz="2400" spc="-330" dirty="0">
                <a:solidFill>
                  <a:srgbClr val="0D0D0D"/>
                </a:solidFill>
                <a:latin typeface="Microsoft Sans Serif"/>
                <a:cs typeface="Microsoft Sans Serif"/>
              </a:rPr>
              <a:t>U</a:t>
            </a:r>
            <a:r>
              <a:rPr sz="2400" spc="-360" dirty="0">
                <a:solidFill>
                  <a:srgbClr val="0D0D0D"/>
                </a:solidFill>
                <a:latin typeface="Microsoft Sans Serif"/>
                <a:cs typeface="Microsoft Sans Serif"/>
              </a:rPr>
              <a:t>M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0122" y="4114927"/>
            <a:ext cx="1624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9435" marR="5080" indent="-54737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ALAN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YETERLİLİK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TESTİ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84391" y="3240023"/>
            <a:ext cx="2400300" cy="2825750"/>
          </a:xfrm>
          <a:custGeom>
            <a:avLst/>
            <a:gdLst/>
            <a:ahLst/>
            <a:cxnLst/>
            <a:rect l="l" t="t" r="r" b="b"/>
            <a:pathLst>
              <a:path w="2400300" h="2825750">
                <a:moveTo>
                  <a:pt x="1200150" y="0"/>
                </a:moveTo>
                <a:lnTo>
                  <a:pt x="1156152" y="931"/>
                </a:lnTo>
                <a:lnTo>
                  <a:pt x="1112554" y="3705"/>
                </a:lnTo>
                <a:lnTo>
                  <a:pt x="1069382" y="8289"/>
                </a:lnTo>
                <a:lnTo>
                  <a:pt x="1026663" y="14651"/>
                </a:lnTo>
                <a:lnTo>
                  <a:pt x="984424" y="22759"/>
                </a:lnTo>
                <a:lnTo>
                  <a:pt x="942693" y="32582"/>
                </a:lnTo>
                <a:lnTo>
                  <a:pt x="901496" y="44087"/>
                </a:lnTo>
                <a:lnTo>
                  <a:pt x="860860" y="57243"/>
                </a:lnTo>
                <a:lnTo>
                  <a:pt x="820814" y="72018"/>
                </a:lnTo>
                <a:lnTo>
                  <a:pt x="781383" y="88379"/>
                </a:lnTo>
                <a:lnTo>
                  <a:pt x="742595" y="106295"/>
                </a:lnTo>
                <a:lnTo>
                  <a:pt x="704477" y="125734"/>
                </a:lnTo>
                <a:lnTo>
                  <a:pt x="667057" y="146664"/>
                </a:lnTo>
                <a:lnTo>
                  <a:pt x="630361" y="169054"/>
                </a:lnTo>
                <a:lnTo>
                  <a:pt x="594416" y="192870"/>
                </a:lnTo>
                <a:lnTo>
                  <a:pt x="559250" y="218082"/>
                </a:lnTo>
                <a:lnTo>
                  <a:pt x="524889" y="244657"/>
                </a:lnTo>
                <a:lnTo>
                  <a:pt x="491361" y="272564"/>
                </a:lnTo>
                <a:lnTo>
                  <a:pt x="458694" y="301770"/>
                </a:lnTo>
                <a:lnTo>
                  <a:pt x="426913" y="332244"/>
                </a:lnTo>
                <a:lnTo>
                  <a:pt x="396046" y="363954"/>
                </a:lnTo>
                <a:lnTo>
                  <a:pt x="366121" y="396867"/>
                </a:lnTo>
                <a:lnTo>
                  <a:pt x="337164" y="430953"/>
                </a:lnTo>
                <a:lnTo>
                  <a:pt x="309202" y="466178"/>
                </a:lnTo>
                <a:lnTo>
                  <a:pt x="282264" y="502512"/>
                </a:lnTo>
                <a:lnTo>
                  <a:pt x="256374" y="539922"/>
                </a:lnTo>
                <a:lnTo>
                  <a:pt x="231562" y="578376"/>
                </a:lnTo>
                <a:lnTo>
                  <a:pt x="207854" y="617842"/>
                </a:lnTo>
                <a:lnTo>
                  <a:pt x="185277" y="658289"/>
                </a:lnTo>
                <a:lnTo>
                  <a:pt x="163858" y="699685"/>
                </a:lnTo>
                <a:lnTo>
                  <a:pt x="143624" y="741997"/>
                </a:lnTo>
                <a:lnTo>
                  <a:pt x="124603" y="785194"/>
                </a:lnTo>
                <a:lnTo>
                  <a:pt x="106821" y="829244"/>
                </a:lnTo>
                <a:lnTo>
                  <a:pt x="90306" y="874115"/>
                </a:lnTo>
                <a:lnTo>
                  <a:pt x="75085" y="919774"/>
                </a:lnTo>
                <a:lnTo>
                  <a:pt x="61185" y="966191"/>
                </a:lnTo>
                <a:lnTo>
                  <a:pt x="48633" y="1013333"/>
                </a:lnTo>
                <a:lnTo>
                  <a:pt x="37456" y="1061169"/>
                </a:lnTo>
                <a:lnTo>
                  <a:pt x="27681" y="1109665"/>
                </a:lnTo>
                <a:lnTo>
                  <a:pt x="19336" y="1158791"/>
                </a:lnTo>
                <a:lnTo>
                  <a:pt x="12447" y="1208515"/>
                </a:lnTo>
                <a:lnTo>
                  <a:pt x="7042" y="1258805"/>
                </a:lnTo>
                <a:lnTo>
                  <a:pt x="3148" y="1309628"/>
                </a:lnTo>
                <a:lnTo>
                  <a:pt x="791" y="1360953"/>
                </a:lnTo>
                <a:lnTo>
                  <a:pt x="0" y="1412748"/>
                </a:lnTo>
                <a:lnTo>
                  <a:pt x="791" y="1464542"/>
                </a:lnTo>
                <a:lnTo>
                  <a:pt x="3148" y="1515867"/>
                </a:lnTo>
                <a:lnTo>
                  <a:pt x="7042" y="1566690"/>
                </a:lnTo>
                <a:lnTo>
                  <a:pt x="12447" y="1616980"/>
                </a:lnTo>
                <a:lnTo>
                  <a:pt x="19336" y="1666704"/>
                </a:lnTo>
                <a:lnTo>
                  <a:pt x="27681" y="1715830"/>
                </a:lnTo>
                <a:lnTo>
                  <a:pt x="37456" y="1764326"/>
                </a:lnTo>
                <a:lnTo>
                  <a:pt x="48633" y="1812162"/>
                </a:lnTo>
                <a:lnTo>
                  <a:pt x="61185" y="1859304"/>
                </a:lnTo>
                <a:lnTo>
                  <a:pt x="75085" y="1905721"/>
                </a:lnTo>
                <a:lnTo>
                  <a:pt x="90306" y="1951380"/>
                </a:lnTo>
                <a:lnTo>
                  <a:pt x="106821" y="1996251"/>
                </a:lnTo>
                <a:lnTo>
                  <a:pt x="124603" y="2040301"/>
                </a:lnTo>
                <a:lnTo>
                  <a:pt x="143624" y="2083498"/>
                </a:lnTo>
                <a:lnTo>
                  <a:pt x="163858" y="2125810"/>
                </a:lnTo>
                <a:lnTo>
                  <a:pt x="185277" y="2167206"/>
                </a:lnTo>
                <a:lnTo>
                  <a:pt x="207854" y="2207653"/>
                </a:lnTo>
                <a:lnTo>
                  <a:pt x="231562" y="2247119"/>
                </a:lnTo>
                <a:lnTo>
                  <a:pt x="256374" y="2285573"/>
                </a:lnTo>
                <a:lnTo>
                  <a:pt x="282264" y="2322983"/>
                </a:lnTo>
                <a:lnTo>
                  <a:pt x="309202" y="2359317"/>
                </a:lnTo>
                <a:lnTo>
                  <a:pt x="337164" y="2394542"/>
                </a:lnTo>
                <a:lnTo>
                  <a:pt x="366121" y="2428628"/>
                </a:lnTo>
                <a:lnTo>
                  <a:pt x="396046" y="2461541"/>
                </a:lnTo>
                <a:lnTo>
                  <a:pt x="426913" y="2493251"/>
                </a:lnTo>
                <a:lnTo>
                  <a:pt x="458694" y="2523725"/>
                </a:lnTo>
                <a:lnTo>
                  <a:pt x="491361" y="2552931"/>
                </a:lnTo>
                <a:lnTo>
                  <a:pt x="524889" y="2580838"/>
                </a:lnTo>
                <a:lnTo>
                  <a:pt x="559250" y="2607413"/>
                </a:lnTo>
                <a:lnTo>
                  <a:pt x="594416" y="2632625"/>
                </a:lnTo>
                <a:lnTo>
                  <a:pt x="630361" y="2656441"/>
                </a:lnTo>
                <a:lnTo>
                  <a:pt x="667057" y="2678831"/>
                </a:lnTo>
                <a:lnTo>
                  <a:pt x="704477" y="2699761"/>
                </a:lnTo>
                <a:lnTo>
                  <a:pt x="742595" y="2719200"/>
                </a:lnTo>
                <a:lnTo>
                  <a:pt x="781383" y="2737116"/>
                </a:lnTo>
                <a:lnTo>
                  <a:pt x="820814" y="2753477"/>
                </a:lnTo>
                <a:lnTo>
                  <a:pt x="860860" y="2768252"/>
                </a:lnTo>
                <a:lnTo>
                  <a:pt x="901496" y="2781408"/>
                </a:lnTo>
                <a:lnTo>
                  <a:pt x="942693" y="2792913"/>
                </a:lnTo>
                <a:lnTo>
                  <a:pt x="984424" y="2802736"/>
                </a:lnTo>
                <a:lnTo>
                  <a:pt x="1026663" y="2810844"/>
                </a:lnTo>
                <a:lnTo>
                  <a:pt x="1069382" y="2817206"/>
                </a:lnTo>
                <a:lnTo>
                  <a:pt x="1112554" y="2821790"/>
                </a:lnTo>
                <a:lnTo>
                  <a:pt x="1156152" y="2824564"/>
                </a:lnTo>
                <a:lnTo>
                  <a:pt x="1200150" y="2825496"/>
                </a:lnTo>
                <a:lnTo>
                  <a:pt x="1244147" y="2824564"/>
                </a:lnTo>
                <a:lnTo>
                  <a:pt x="1287745" y="2821790"/>
                </a:lnTo>
                <a:lnTo>
                  <a:pt x="1330917" y="2817206"/>
                </a:lnTo>
                <a:lnTo>
                  <a:pt x="1373636" y="2810844"/>
                </a:lnTo>
                <a:lnTo>
                  <a:pt x="1415875" y="2802736"/>
                </a:lnTo>
                <a:lnTo>
                  <a:pt x="1457606" y="2792913"/>
                </a:lnTo>
                <a:lnTo>
                  <a:pt x="1498803" y="2781408"/>
                </a:lnTo>
                <a:lnTo>
                  <a:pt x="1539439" y="2768252"/>
                </a:lnTo>
                <a:lnTo>
                  <a:pt x="1579485" y="2753477"/>
                </a:lnTo>
                <a:lnTo>
                  <a:pt x="1618916" y="2737116"/>
                </a:lnTo>
                <a:lnTo>
                  <a:pt x="1657704" y="2719200"/>
                </a:lnTo>
                <a:lnTo>
                  <a:pt x="1695822" y="2699761"/>
                </a:lnTo>
                <a:lnTo>
                  <a:pt x="1733242" y="2678831"/>
                </a:lnTo>
                <a:lnTo>
                  <a:pt x="1769938" y="2656441"/>
                </a:lnTo>
                <a:lnTo>
                  <a:pt x="1805883" y="2632625"/>
                </a:lnTo>
                <a:lnTo>
                  <a:pt x="1841049" y="2607413"/>
                </a:lnTo>
                <a:lnTo>
                  <a:pt x="1875410" y="2580838"/>
                </a:lnTo>
                <a:lnTo>
                  <a:pt x="1908938" y="2552931"/>
                </a:lnTo>
                <a:lnTo>
                  <a:pt x="1941605" y="2523725"/>
                </a:lnTo>
                <a:lnTo>
                  <a:pt x="1973386" y="2493251"/>
                </a:lnTo>
                <a:lnTo>
                  <a:pt x="2004253" y="2461541"/>
                </a:lnTo>
                <a:lnTo>
                  <a:pt x="2034178" y="2428628"/>
                </a:lnTo>
                <a:lnTo>
                  <a:pt x="2063135" y="2394542"/>
                </a:lnTo>
                <a:lnTo>
                  <a:pt x="2091097" y="2359317"/>
                </a:lnTo>
                <a:lnTo>
                  <a:pt x="2118035" y="2322983"/>
                </a:lnTo>
                <a:lnTo>
                  <a:pt x="2143925" y="2285573"/>
                </a:lnTo>
                <a:lnTo>
                  <a:pt x="2168737" y="2247119"/>
                </a:lnTo>
                <a:lnTo>
                  <a:pt x="2192445" y="2207653"/>
                </a:lnTo>
                <a:lnTo>
                  <a:pt x="2215022" y="2167206"/>
                </a:lnTo>
                <a:lnTo>
                  <a:pt x="2236441" y="2125810"/>
                </a:lnTo>
                <a:lnTo>
                  <a:pt x="2256675" y="2083498"/>
                </a:lnTo>
                <a:lnTo>
                  <a:pt x="2275696" y="2040301"/>
                </a:lnTo>
                <a:lnTo>
                  <a:pt x="2293478" y="1996251"/>
                </a:lnTo>
                <a:lnTo>
                  <a:pt x="2309993" y="1951380"/>
                </a:lnTo>
                <a:lnTo>
                  <a:pt x="2325214" y="1905721"/>
                </a:lnTo>
                <a:lnTo>
                  <a:pt x="2339114" y="1859304"/>
                </a:lnTo>
                <a:lnTo>
                  <a:pt x="2351666" y="1812162"/>
                </a:lnTo>
                <a:lnTo>
                  <a:pt x="2362843" y="1764326"/>
                </a:lnTo>
                <a:lnTo>
                  <a:pt x="2372618" y="1715830"/>
                </a:lnTo>
                <a:lnTo>
                  <a:pt x="2380963" y="1666704"/>
                </a:lnTo>
                <a:lnTo>
                  <a:pt x="2387852" y="1616980"/>
                </a:lnTo>
                <a:lnTo>
                  <a:pt x="2393257" y="1566690"/>
                </a:lnTo>
                <a:lnTo>
                  <a:pt x="2397151" y="1515867"/>
                </a:lnTo>
                <a:lnTo>
                  <a:pt x="2399508" y="1464542"/>
                </a:lnTo>
                <a:lnTo>
                  <a:pt x="2400300" y="1412748"/>
                </a:lnTo>
                <a:lnTo>
                  <a:pt x="2399508" y="1360953"/>
                </a:lnTo>
                <a:lnTo>
                  <a:pt x="2397151" y="1309628"/>
                </a:lnTo>
                <a:lnTo>
                  <a:pt x="2393257" y="1258805"/>
                </a:lnTo>
                <a:lnTo>
                  <a:pt x="2387852" y="1208515"/>
                </a:lnTo>
                <a:lnTo>
                  <a:pt x="2380963" y="1158791"/>
                </a:lnTo>
                <a:lnTo>
                  <a:pt x="2372618" y="1109665"/>
                </a:lnTo>
                <a:lnTo>
                  <a:pt x="2362843" y="1061169"/>
                </a:lnTo>
                <a:lnTo>
                  <a:pt x="2351666" y="1013333"/>
                </a:lnTo>
                <a:lnTo>
                  <a:pt x="2339114" y="966191"/>
                </a:lnTo>
                <a:lnTo>
                  <a:pt x="2325214" y="919774"/>
                </a:lnTo>
                <a:lnTo>
                  <a:pt x="2309993" y="874115"/>
                </a:lnTo>
                <a:lnTo>
                  <a:pt x="2293478" y="829244"/>
                </a:lnTo>
                <a:lnTo>
                  <a:pt x="2275696" y="785194"/>
                </a:lnTo>
                <a:lnTo>
                  <a:pt x="2256675" y="741997"/>
                </a:lnTo>
                <a:lnTo>
                  <a:pt x="2236441" y="699685"/>
                </a:lnTo>
                <a:lnTo>
                  <a:pt x="2215022" y="658289"/>
                </a:lnTo>
                <a:lnTo>
                  <a:pt x="2192445" y="617842"/>
                </a:lnTo>
                <a:lnTo>
                  <a:pt x="2168737" y="578376"/>
                </a:lnTo>
                <a:lnTo>
                  <a:pt x="2143925" y="539922"/>
                </a:lnTo>
                <a:lnTo>
                  <a:pt x="2118035" y="502512"/>
                </a:lnTo>
                <a:lnTo>
                  <a:pt x="2091097" y="466178"/>
                </a:lnTo>
                <a:lnTo>
                  <a:pt x="2063135" y="430953"/>
                </a:lnTo>
                <a:lnTo>
                  <a:pt x="2034178" y="396867"/>
                </a:lnTo>
                <a:lnTo>
                  <a:pt x="2004253" y="363954"/>
                </a:lnTo>
                <a:lnTo>
                  <a:pt x="1973386" y="332244"/>
                </a:lnTo>
                <a:lnTo>
                  <a:pt x="1941605" y="301770"/>
                </a:lnTo>
                <a:lnTo>
                  <a:pt x="1908938" y="272564"/>
                </a:lnTo>
                <a:lnTo>
                  <a:pt x="1875410" y="244657"/>
                </a:lnTo>
                <a:lnTo>
                  <a:pt x="1841049" y="218082"/>
                </a:lnTo>
                <a:lnTo>
                  <a:pt x="1805883" y="192870"/>
                </a:lnTo>
                <a:lnTo>
                  <a:pt x="1769938" y="169054"/>
                </a:lnTo>
                <a:lnTo>
                  <a:pt x="1733242" y="146664"/>
                </a:lnTo>
                <a:lnTo>
                  <a:pt x="1695822" y="125734"/>
                </a:lnTo>
                <a:lnTo>
                  <a:pt x="1657704" y="106295"/>
                </a:lnTo>
                <a:lnTo>
                  <a:pt x="1618916" y="88379"/>
                </a:lnTo>
                <a:lnTo>
                  <a:pt x="1579485" y="72018"/>
                </a:lnTo>
                <a:lnTo>
                  <a:pt x="1539439" y="57243"/>
                </a:lnTo>
                <a:lnTo>
                  <a:pt x="1498803" y="44087"/>
                </a:lnTo>
                <a:lnTo>
                  <a:pt x="1457606" y="32582"/>
                </a:lnTo>
                <a:lnTo>
                  <a:pt x="1415875" y="22759"/>
                </a:lnTo>
                <a:lnTo>
                  <a:pt x="1373636" y="14651"/>
                </a:lnTo>
                <a:lnTo>
                  <a:pt x="1330917" y="8289"/>
                </a:lnTo>
                <a:lnTo>
                  <a:pt x="1287745" y="3705"/>
                </a:lnTo>
                <a:lnTo>
                  <a:pt x="1244147" y="931"/>
                </a:lnTo>
                <a:lnTo>
                  <a:pt x="1200150" y="0"/>
                </a:lnTo>
                <a:close/>
              </a:path>
            </a:pathLst>
          </a:custGeom>
          <a:solidFill>
            <a:srgbClr val="00E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55714" y="4053916"/>
            <a:ext cx="1174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60" dirty="0">
                <a:solidFill>
                  <a:srgbClr val="0D0D0D"/>
                </a:solidFill>
                <a:latin typeface="Microsoft Sans Serif"/>
                <a:cs typeface="Microsoft Sans Serif"/>
              </a:rPr>
              <a:t>3.oturum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9054" y="4970526"/>
            <a:ext cx="10687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DİL</a:t>
            </a:r>
            <a:r>
              <a:rPr sz="20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SIN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VI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84391" y="1360932"/>
            <a:ext cx="2601595" cy="2400300"/>
          </a:xfrm>
          <a:custGeom>
            <a:avLst/>
            <a:gdLst/>
            <a:ahLst/>
            <a:cxnLst/>
            <a:rect l="l" t="t" r="r" b="b"/>
            <a:pathLst>
              <a:path w="2601595" h="2400300">
                <a:moveTo>
                  <a:pt x="1300734" y="0"/>
                </a:moveTo>
                <a:lnTo>
                  <a:pt x="1250836" y="866"/>
                </a:lnTo>
                <a:lnTo>
                  <a:pt x="1201415" y="3445"/>
                </a:lnTo>
                <a:lnTo>
                  <a:pt x="1152502" y="7706"/>
                </a:lnTo>
                <a:lnTo>
                  <a:pt x="1104132" y="13617"/>
                </a:lnTo>
                <a:lnTo>
                  <a:pt x="1056339" y="21148"/>
                </a:lnTo>
                <a:lnTo>
                  <a:pt x="1009156" y="30266"/>
                </a:lnTo>
                <a:lnTo>
                  <a:pt x="962616" y="40942"/>
                </a:lnTo>
                <a:lnTo>
                  <a:pt x="916755" y="53144"/>
                </a:lnTo>
                <a:lnTo>
                  <a:pt x="871604" y="66841"/>
                </a:lnTo>
                <a:lnTo>
                  <a:pt x="827198" y="82002"/>
                </a:lnTo>
                <a:lnTo>
                  <a:pt x="783570" y="98596"/>
                </a:lnTo>
                <a:lnTo>
                  <a:pt x="740755" y="116591"/>
                </a:lnTo>
                <a:lnTo>
                  <a:pt x="698785" y="135958"/>
                </a:lnTo>
                <a:lnTo>
                  <a:pt x="657695" y="156663"/>
                </a:lnTo>
                <a:lnTo>
                  <a:pt x="617518" y="178678"/>
                </a:lnTo>
                <a:lnTo>
                  <a:pt x="578288" y="201970"/>
                </a:lnTo>
                <a:lnTo>
                  <a:pt x="540039" y="226508"/>
                </a:lnTo>
                <a:lnTo>
                  <a:pt x="502803" y="252261"/>
                </a:lnTo>
                <a:lnTo>
                  <a:pt x="466616" y="279199"/>
                </a:lnTo>
                <a:lnTo>
                  <a:pt x="431510" y="307289"/>
                </a:lnTo>
                <a:lnTo>
                  <a:pt x="397519" y="336502"/>
                </a:lnTo>
                <a:lnTo>
                  <a:pt x="364677" y="366806"/>
                </a:lnTo>
                <a:lnTo>
                  <a:pt x="333017" y="398169"/>
                </a:lnTo>
                <a:lnTo>
                  <a:pt x="302573" y="430562"/>
                </a:lnTo>
                <a:lnTo>
                  <a:pt x="273380" y="463952"/>
                </a:lnTo>
                <a:lnTo>
                  <a:pt x="245470" y="498309"/>
                </a:lnTo>
                <a:lnTo>
                  <a:pt x="218877" y="533601"/>
                </a:lnTo>
                <a:lnTo>
                  <a:pt x="193635" y="569798"/>
                </a:lnTo>
                <a:lnTo>
                  <a:pt x="169777" y="606868"/>
                </a:lnTo>
                <a:lnTo>
                  <a:pt x="147338" y="644780"/>
                </a:lnTo>
                <a:lnTo>
                  <a:pt x="126350" y="683504"/>
                </a:lnTo>
                <a:lnTo>
                  <a:pt x="106848" y="723008"/>
                </a:lnTo>
                <a:lnTo>
                  <a:pt x="88865" y="763260"/>
                </a:lnTo>
                <a:lnTo>
                  <a:pt x="72435" y="804231"/>
                </a:lnTo>
                <a:lnTo>
                  <a:pt x="57592" y="845889"/>
                </a:lnTo>
                <a:lnTo>
                  <a:pt x="44369" y="888203"/>
                </a:lnTo>
                <a:lnTo>
                  <a:pt x="32799" y="931141"/>
                </a:lnTo>
                <a:lnTo>
                  <a:pt x="22917" y="974673"/>
                </a:lnTo>
                <a:lnTo>
                  <a:pt x="14757" y="1018767"/>
                </a:lnTo>
                <a:lnTo>
                  <a:pt x="8351" y="1063393"/>
                </a:lnTo>
                <a:lnTo>
                  <a:pt x="3734" y="1108520"/>
                </a:lnTo>
                <a:lnTo>
                  <a:pt x="939" y="1154115"/>
                </a:lnTo>
                <a:lnTo>
                  <a:pt x="0" y="1200150"/>
                </a:lnTo>
                <a:lnTo>
                  <a:pt x="939" y="1246184"/>
                </a:lnTo>
                <a:lnTo>
                  <a:pt x="3734" y="1291779"/>
                </a:lnTo>
                <a:lnTo>
                  <a:pt x="8351" y="1336906"/>
                </a:lnTo>
                <a:lnTo>
                  <a:pt x="14757" y="1381532"/>
                </a:lnTo>
                <a:lnTo>
                  <a:pt x="22917" y="1425626"/>
                </a:lnTo>
                <a:lnTo>
                  <a:pt x="32799" y="1469158"/>
                </a:lnTo>
                <a:lnTo>
                  <a:pt x="44369" y="1512096"/>
                </a:lnTo>
                <a:lnTo>
                  <a:pt x="57592" y="1554410"/>
                </a:lnTo>
                <a:lnTo>
                  <a:pt x="72435" y="1596068"/>
                </a:lnTo>
                <a:lnTo>
                  <a:pt x="88865" y="1637039"/>
                </a:lnTo>
                <a:lnTo>
                  <a:pt x="106848" y="1677291"/>
                </a:lnTo>
                <a:lnTo>
                  <a:pt x="126350" y="1716795"/>
                </a:lnTo>
                <a:lnTo>
                  <a:pt x="147338" y="1755519"/>
                </a:lnTo>
                <a:lnTo>
                  <a:pt x="169777" y="1793431"/>
                </a:lnTo>
                <a:lnTo>
                  <a:pt x="193635" y="1830501"/>
                </a:lnTo>
                <a:lnTo>
                  <a:pt x="218877" y="1866698"/>
                </a:lnTo>
                <a:lnTo>
                  <a:pt x="245470" y="1901990"/>
                </a:lnTo>
                <a:lnTo>
                  <a:pt x="273380" y="1936347"/>
                </a:lnTo>
                <a:lnTo>
                  <a:pt x="302573" y="1969737"/>
                </a:lnTo>
                <a:lnTo>
                  <a:pt x="333017" y="2002130"/>
                </a:lnTo>
                <a:lnTo>
                  <a:pt x="364677" y="2033493"/>
                </a:lnTo>
                <a:lnTo>
                  <a:pt x="397519" y="2063797"/>
                </a:lnTo>
                <a:lnTo>
                  <a:pt x="431510" y="2093010"/>
                </a:lnTo>
                <a:lnTo>
                  <a:pt x="466616" y="2121100"/>
                </a:lnTo>
                <a:lnTo>
                  <a:pt x="502803" y="2148038"/>
                </a:lnTo>
                <a:lnTo>
                  <a:pt x="540039" y="2173791"/>
                </a:lnTo>
                <a:lnTo>
                  <a:pt x="578288" y="2198329"/>
                </a:lnTo>
                <a:lnTo>
                  <a:pt x="617518" y="2221621"/>
                </a:lnTo>
                <a:lnTo>
                  <a:pt x="657695" y="2243636"/>
                </a:lnTo>
                <a:lnTo>
                  <a:pt x="698785" y="2264341"/>
                </a:lnTo>
                <a:lnTo>
                  <a:pt x="740755" y="2283708"/>
                </a:lnTo>
                <a:lnTo>
                  <a:pt x="783570" y="2301703"/>
                </a:lnTo>
                <a:lnTo>
                  <a:pt x="827198" y="2318297"/>
                </a:lnTo>
                <a:lnTo>
                  <a:pt x="871604" y="2333458"/>
                </a:lnTo>
                <a:lnTo>
                  <a:pt x="916755" y="2347155"/>
                </a:lnTo>
                <a:lnTo>
                  <a:pt x="962616" y="2359357"/>
                </a:lnTo>
                <a:lnTo>
                  <a:pt x="1009156" y="2370033"/>
                </a:lnTo>
                <a:lnTo>
                  <a:pt x="1056339" y="2379151"/>
                </a:lnTo>
                <a:lnTo>
                  <a:pt x="1104132" y="2386682"/>
                </a:lnTo>
                <a:lnTo>
                  <a:pt x="1152502" y="2392593"/>
                </a:lnTo>
                <a:lnTo>
                  <a:pt x="1201415" y="2396854"/>
                </a:lnTo>
                <a:lnTo>
                  <a:pt x="1250836" y="2399433"/>
                </a:lnTo>
                <a:lnTo>
                  <a:pt x="1300734" y="2400299"/>
                </a:lnTo>
                <a:lnTo>
                  <a:pt x="1350622" y="2399433"/>
                </a:lnTo>
                <a:lnTo>
                  <a:pt x="1400036" y="2396854"/>
                </a:lnTo>
                <a:lnTo>
                  <a:pt x="1448942" y="2392593"/>
                </a:lnTo>
                <a:lnTo>
                  <a:pt x="1497306" y="2386682"/>
                </a:lnTo>
                <a:lnTo>
                  <a:pt x="1545093" y="2379151"/>
                </a:lnTo>
                <a:lnTo>
                  <a:pt x="1592272" y="2370033"/>
                </a:lnTo>
                <a:lnTo>
                  <a:pt x="1638807" y="2359357"/>
                </a:lnTo>
                <a:lnTo>
                  <a:pt x="1684665" y="2347155"/>
                </a:lnTo>
                <a:lnTo>
                  <a:pt x="1729813" y="2333458"/>
                </a:lnTo>
                <a:lnTo>
                  <a:pt x="1774217" y="2318297"/>
                </a:lnTo>
                <a:lnTo>
                  <a:pt x="1817843" y="2301703"/>
                </a:lnTo>
                <a:lnTo>
                  <a:pt x="1860657" y="2283708"/>
                </a:lnTo>
                <a:lnTo>
                  <a:pt x="1902626" y="2264341"/>
                </a:lnTo>
                <a:lnTo>
                  <a:pt x="1943715" y="2243636"/>
                </a:lnTo>
                <a:lnTo>
                  <a:pt x="1983892" y="2221621"/>
                </a:lnTo>
                <a:lnTo>
                  <a:pt x="2023123" y="2198329"/>
                </a:lnTo>
                <a:lnTo>
                  <a:pt x="2061373" y="2173791"/>
                </a:lnTo>
                <a:lnTo>
                  <a:pt x="2098610" y="2148038"/>
                </a:lnTo>
                <a:lnTo>
                  <a:pt x="2134799" y="2121100"/>
                </a:lnTo>
                <a:lnTo>
                  <a:pt x="2169907" y="2093010"/>
                </a:lnTo>
                <a:lnTo>
                  <a:pt x="2203900" y="2063797"/>
                </a:lnTo>
                <a:lnTo>
                  <a:pt x="2236744" y="2033493"/>
                </a:lnTo>
                <a:lnTo>
                  <a:pt x="2268406" y="2002130"/>
                </a:lnTo>
                <a:lnTo>
                  <a:pt x="2298852" y="1969737"/>
                </a:lnTo>
                <a:lnTo>
                  <a:pt x="2328048" y="1936347"/>
                </a:lnTo>
                <a:lnTo>
                  <a:pt x="2355961" y="1901990"/>
                </a:lnTo>
                <a:lnTo>
                  <a:pt x="2382557" y="1866698"/>
                </a:lnTo>
                <a:lnTo>
                  <a:pt x="2407802" y="1830501"/>
                </a:lnTo>
                <a:lnTo>
                  <a:pt x="2431663" y="1793431"/>
                </a:lnTo>
                <a:lnTo>
                  <a:pt x="2454105" y="1755519"/>
                </a:lnTo>
                <a:lnTo>
                  <a:pt x="2475095" y="1716795"/>
                </a:lnTo>
                <a:lnTo>
                  <a:pt x="2494600" y="1677291"/>
                </a:lnTo>
                <a:lnTo>
                  <a:pt x="2512586" y="1637039"/>
                </a:lnTo>
                <a:lnTo>
                  <a:pt x="2529018" y="1596068"/>
                </a:lnTo>
                <a:lnTo>
                  <a:pt x="2543864" y="1554410"/>
                </a:lnTo>
                <a:lnTo>
                  <a:pt x="2557090" y="1512096"/>
                </a:lnTo>
                <a:lnTo>
                  <a:pt x="2568661" y="1469158"/>
                </a:lnTo>
                <a:lnTo>
                  <a:pt x="2578545" y="1425626"/>
                </a:lnTo>
                <a:lnTo>
                  <a:pt x="2586707" y="1381532"/>
                </a:lnTo>
                <a:lnTo>
                  <a:pt x="2593114" y="1336906"/>
                </a:lnTo>
                <a:lnTo>
                  <a:pt x="2597733" y="1291779"/>
                </a:lnTo>
                <a:lnTo>
                  <a:pt x="2600528" y="1246184"/>
                </a:lnTo>
                <a:lnTo>
                  <a:pt x="2601467" y="1200150"/>
                </a:lnTo>
                <a:lnTo>
                  <a:pt x="2600528" y="1154115"/>
                </a:lnTo>
                <a:lnTo>
                  <a:pt x="2597733" y="1108520"/>
                </a:lnTo>
                <a:lnTo>
                  <a:pt x="2593114" y="1063393"/>
                </a:lnTo>
                <a:lnTo>
                  <a:pt x="2586707" y="1018767"/>
                </a:lnTo>
                <a:lnTo>
                  <a:pt x="2578545" y="974673"/>
                </a:lnTo>
                <a:lnTo>
                  <a:pt x="2568661" y="931141"/>
                </a:lnTo>
                <a:lnTo>
                  <a:pt x="2557090" y="888203"/>
                </a:lnTo>
                <a:lnTo>
                  <a:pt x="2543864" y="845889"/>
                </a:lnTo>
                <a:lnTo>
                  <a:pt x="2529018" y="804231"/>
                </a:lnTo>
                <a:lnTo>
                  <a:pt x="2512586" y="763260"/>
                </a:lnTo>
                <a:lnTo>
                  <a:pt x="2494600" y="723008"/>
                </a:lnTo>
                <a:lnTo>
                  <a:pt x="2475095" y="683504"/>
                </a:lnTo>
                <a:lnTo>
                  <a:pt x="2454105" y="644780"/>
                </a:lnTo>
                <a:lnTo>
                  <a:pt x="2431663" y="606868"/>
                </a:lnTo>
                <a:lnTo>
                  <a:pt x="2407802" y="569798"/>
                </a:lnTo>
                <a:lnTo>
                  <a:pt x="2382557" y="533601"/>
                </a:lnTo>
                <a:lnTo>
                  <a:pt x="2355961" y="498309"/>
                </a:lnTo>
                <a:lnTo>
                  <a:pt x="2328048" y="463952"/>
                </a:lnTo>
                <a:lnTo>
                  <a:pt x="2298852" y="430562"/>
                </a:lnTo>
                <a:lnTo>
                  <a:pt x="2268406" y="398169"/>
                </a:lnTo>
                <a:lnTo>
                  <a:pt x="2236744" y="366806"/>
                </a:lnTo>
                <a:lnTo>
                  <a:pt x="2203900" y="336502"/>
                </a:lnTo>
                <a:lnTo>
                  <a:pt x="2169907" y="307289"/>
                </a:lnTo>
                <a:lnTo>
                  <a:pt x="2134799" y="279199"/>
                </a:lnTo>
                <a:lnTo>
                  <a:pt x="2098610" y="252261"/>
                </a:lnTo>
                <a:lnTo>
                  <a:pt x="2061373" y="226508"/>
                </a:lnTo>
                <a:lnTo>
                  <a:pt x="2023123" y="201970"/>
                </a:lnTo>
                <a:lnTo>
                  <a:pt x="1983892" y="178678"/>
                </a:lnTo>
                <a:lnTo>
                  <a:pt x="1943715" y="156663"/>
                </a:lnTo>
                <a:lnTo>
                  <a:pt x="1902626" y="135958"/>
                </a:lnTo>
                <a:lnTo>
                  <a:pt x="1860657" y="116591"/>
                </a:lnTo>
                <a:lnTo>
                  <a:pt x="1817843" y="98596"/>
                </a:lnTo>
                <a:lnTo>
                  <a:pt x="1774217" y="82002"/>
                </a:lnTo>
                <a:lnTo>
                  <a:pt x="1729813" y="66841"/>
                </a:lnTo>
                <a:lnTo>
                  <a:pt x="1684665" y="53144"/>
                </a:lnTo>
                <a:lnTo>
                  <a:pt x="1638807" y="40942"/>
                </a:lnTo>
                <a:lnTo>
                  <a:pt x="1592272" y="30266"/>
                </a:lnTo>
                <a:lnTo>
                  <a:pt x="1545093" y="21148"/>
                </a:lnTo>
                <a:lnTo>
                  <a:pt x="1497306" y="13617"/>
                </a:lnTo>
                <a:lnTo>
                  <a:pt x="1448942" y="7706"/>
                </a:lnTo>
                <a:lnTo>
                  <a:pt x="1400036" y="3445"/>
                </a:lnTo>
                <a:lnTo>
                  <a:pt x="1350622" y="866"/>
                </a:lnTo>
                <a:lnTo>
                  <a:pt x="1300734" y="0"/>
                </a:lnTo>
                <a:close/>
              </a:path>
            </a:pathLst>
          </a:custGeom>
          <a:solidFill>
            <a:srgbClr val="E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38925" y="1589070"/>
            <a:ext cx="1731645" cy="1209675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310"/>
              </a:spcBef>
            </a:pPr>
            <a:r>
              <a:rPr sz="2400" spc="-245" dirty="0">
                <a:solidFill>
                  <a:srgbClr val="0D0D0D"/>
                </a:solidFill>
                <a:latin typeface="Microsoft Sans Serif"/>
                <a:cs typeface="Microsoft Sans Serif"/>
              </a:rPr>
              <a:t>1</a:t>
            </a:r>
            <a:r>
              <a:rPr sz="2400" spc="-120" dirty="0">
                <a:solidFill>
                  <a:srgbClr val="0D0D0D"/>
                </a:solidFill>
                <a:latin typeface="Microsoft Sans Serif"/>
                <a:cs typeface="Microsoft Sans Serif"/>
              </a:rPr>
              <a:t>.</a:t>
            </a:r>
            <a:r>
              <a:rPr sz="2400" spc="-9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2400" spc="-229" dirty="0">
                <a:solidFill>
                  <a:srgbClr val="0D0D0D"/>
                </a:solidFill>
                <a:latin typeface="Microsoft Sans Serif"/>
                <a:cs typeface="Microsoft Sans Serif"/>
              </a:rPr>
              <a:t>oturum</a:t>
            </a:r>
            <a:endParaRPr sz="2400">
              <a:latin typeface="Microsoft Sans Serif"/>
              <a:cs typeface="Microsoft Sans Serif"/>
            </a:endParaRPr>
          </a:p>
          <a:p>
            <a:pPr marL="612775" marR="5080" indent="-600710">
              <a:lnSpc>
                <a:spcPct val="100000"/>
              </a:lnSpc>
              <a:spcBef>
                <a:spcPts val="91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TEMEL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YETERLİLİK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TESTİ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9052" y="2956940"/>
            <a:ext cx="33229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Yüksek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Öğretim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Kurumları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81045" y="3607689"/>
            <a:ext cx="815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ola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9052" y="3263711"/>
            <a:ext cx="2475230" cy="118173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895985" algn="l"/>
              </a:tabLst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Sınavı	</a:t>
            </a:r>
            <a:r>
              <a:rPr sz="4800" b="1" dirty="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r>
              <a:rPr sz="48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oturum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yapılan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bir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sınavdır.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5861" y="529462"/>
            <a:ext cx="6525259" cy="888365"/>
            <a:chOff x="515861" y="529462"/>
            <a:chExt cx="6525259" cy="888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351" y="544067"/>
              <a:ext cx="6510528" cy="4556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957" y="535558"/>
              <a:ext cx="6495300" cy="44068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1957" y="604138"/>
              <a:ext cx="5972175" cy="294005"/>
            </a:xfrm>
            <a:custGeom>
              <a:avLst/>
              <a:gdLst/>
              <a:ahLst/>
              <a:cxnLst/>
              <a:rect l="l" t="t" r="r" b="b"/>
              <a:pathLst>
                <a:path w="5972175" h="294005">
                  <a:moveTo>
                    <a:pt x="5921387" y="46100"/>
                  </a:moveTo>
                  <a:lnTo>
                    <a:pt x="5872365" y="180975"/>
                  </a:lnTo>
                  <a:lnTo>
                    <a:pt x="5971679" y="180975"/>
                  </a:lnTo>
                  <a:lnTo>
                    <a:pt x="5921387" y="46100"/>
                  </a:lnTo>
                  <a:close/>
                </a:path>
                <a:path w="5972175" h="294005">
                  <a:moveTo>
                    <a:pt x="3876179" y="46100"/>
                  </a:moveTo>
                  <a:lnTo>
                    <a:pt x="3827157" y="180975"/>
                  </a:lnTo>
                  <a:lnTo>
                    <a:pt x="3926471" y="180975"/>
                  </a:lnTo>
                  <a:lnTo>
                    <a:pt x="3876179" y="46100"/>
                  </a:lnTo>
                  <a:close/>
                </a:path>
                <a:path w="5972175" h="294005">
                  <a:moveTo>
                    <a:pt x="4336427" y="46100"/>
                  </a:moveTo>
                  <a:lnTo>
                    <a:pt x="4287405" y="180975"/>
                  </a:lnTo>
                  <a:lnTo>
                    <a:pt x="4386719" y="180975"/>
                  </a:lnTo>
                  <a:lnTo>
                    <a:pt x="4336427" y="46100"/>
                  </a:lnTo>
                  <a:close/>
                </a:path>
                <a:path w="5972175" h="294005">
                  <a:moveTo>
                    <a:pt x="4968887" y="46100"/>
                  </a:moveTo>
                  <a:lnTo>
                    <a:pt x="4919865" y="180975"/>
                  </a:lnTo>
                  <a:lnTo>
                    <a:pt x="5019179" y="180975"/>
                  </a:lnTo>
                  <a:lnTo>
                    <a:pt x="4968887" y="46100"/>
                  </a:lnTo>
                  <a:close/>
                </a:path>
                <a:path w="5972175" h="294005">
                  <a:moveTo>
                    <a:pt x="4518037" y="0"/>
                  </a:moveTo>
                  <a:lnTo>
                    <a:pt x="4532515" y="0"/>
                  </a:lnTo>
                  <a:lnTo>
                    <a:pt x="4536452" y="0"/>
                  </a:lnTo>
                  <a:lnTo>
                    <a:pt x="4540135" y="508"/>
                  </a:lnTo>
                  <a:lnTo>
                    <a:pt x="4543437" y="1397"/>
                  </a:lnTo>
                  <a:lnTo>
                    <a:pt x="4546739" y="2412"/>
                  </a:lnTo>
                  <a:lnTo>
                    <a:pt x="4549660" y="3810"/>
                  </a:lnTo>
                  <a:lnTo>
                    <a:pt x="4552327" y="5714"/>
                  </a:lnTo>
                  <a:lnTo>
                    <a:pt x="4554867" y="7493"/>
                  </a:lnTo>
                  <a:lnTo>
                    <a:pt x="4563503" y="26670"/>
                  </a:lnTo>
                  <a:lnTo>
                    <a:pt x="4652911" y="236982"/>
                  </a:lnTo>
                  <a:lnTo>
                    <a:pt x="4746256" y="23622"/>
                  </a:lnTo>
                  <a:lnTo>
                    <a:pt x="4748034" y="18414"/>
                  </a:lnTo>
                  <a:lnTo>
                    <a:pt x="4749812" y="14350"/>
                  </a:lnTo>
                  <a:lnTo>
                    <a:pt x="4751717" y="11684"/>
                  </a:lnTo>
                  <a:lnTo>
                    <a:pt x="4753622" y="8889"/>
                  </a:lnTo>
                  <a:lnTo>
                    <a:pt x="4755781" y="6603"/>
                  </a:lnTo>
                  <a:lnTo>
                    <a:pt x="4757940" y="4825"/>
                  </a:lnTo>
                  <a:lnTo>
                    <a:pt x="4760099" y="3048"/>
                  </a:lnTo>
                  <a:lnTo>
                    <a:pt x="4762639" y="1777"/>
                  </a:lnTo>
                  <a:lnTo>
                    <a:pt x="4765306" y="1143"/>
                  </a:lnTo>
                  <a:lnTo>
                    <a:pt x="4767973" y="381"/>
                  </a:lnTo>
                  <a:lnTo>
                    <a:pt x="4770767" y="0"/>
                  </a:lnTo>
                  <a:lnTo>
                    <a:pt x="4773561" y="0"/>
                  </a:lnTo>
                  <a:lnTo>
                    <a:pt x="4789563" y="0"/>
                  </a:lnTo>
                  <a:lnTo>
                    <a:pt x="4791214" y="0"/>
                  </a:lnTo>
                  <a:lnTo>
                    <a:pt x="4793119" y="253"/>
                  </a:lnTo>
                  <a:lnTo>
                    <a:pt x="4795151" y="888"/>
                  </a:lnTo>
                  <a:lnTo>
                    <a:pt x="4797183" y="1524"/>
                  </a:lnTo>
                  <a:lnTo>
                    <a:pt x="4799088" y="2539"/>
                  </a:lnTo>
                  <a:lnTo>
                    <a:pt x="4800739" y="4190"/>
                  </a:lnTo>
                  <a:lnTo>
                    <a:pt x="4802517" y="5841"/>
                  </a:lnTo>
                  <a:lnTo>
                    <a:pt x="4803914" y="7747"/>
                  </a:lnTo>
                  <a:lnTo>
                    <a:pt x="4804930" y="10033"/>
                  </a:lnTo>
                  <a:lnTo>
                    <a:pt x="4805946" y="12319"/>
                  </a:lnTo>
                  <a:lnTo>
                    <a:pt x="4806454" y="14986"/>
                  </a:lnTo>
                  <a:lnTo>
                    <a:pt x="4806454" y="18287"/>
                  </a:lnTo>
                  <a:lnTo>
                    <a:pt x="4806454" y="283337"/>
                  </a:lnTo>
                  <a:lnTo>
                    <a:pt x="4806454" y="284988"/>
                  </a:lnTo>
                  <a:lnTo>
                    <a:pt x="4805946" y="286638"/>
                  </a:lnTo>
                  <a:lnTo>
                    <a:pt x="4805057" y="288163"/>
                  </a:lnTo>
                  <a:lnTo>
                    <a:pt x="4804168" y="289687"/>
                  </a:lnTo>
                  <a:lnTo>
                    <a:pt x="4802771" y="290830"/>
                  </a:lnTo>
                  <a:lnTo>
                    <a:pt x="4800993" y="291464"/>
                  </a:lnTo>
                  <a:lnTo>
                    <a:pt x="4799215" y="292226"/>
                  </a:lnTo>
                  <a:lnTo>
                    <a:pt x="4797437" y="292735"/>
                  </a:lnTo>
                  <a:lnTo>
                    <a:pt x="4795659" y="293115"/>
                  </a:lnTo>
                  <a:lnTo>
                    <a:pt x="4793754" y="293370"/>
                  </a:lnTo>
                  <a:lnTo>
                    <a:pt x="4791341" y="293497"/>
                  </a:lnTo>
                  <a:lnTo>
                    <a:pt x="4788166" y="293497"/>
                  </a:lnTo>
                  <a:lnTo>
                    <a:pt x="4785372" y="293497"/>
                  </a:lnTo>
                  <a:lnTo>
                    <a:pt x="4775720" y="291464"/>
                  </a:lnTo>
                  <a:lnTo>
                    <a:pt x="4774069" y="290830"/>
                  </a:lnTo>
                  <a:lnTo>
                    <a:pt x="4772799" y="289687"/>
                  </a:lnTo>
                  <a:lnTo>
                    <a:pt x="4771910" y="288289"/>
                  </a:lnTo>
                  <a:lnTo>
                    <a:pt x="4771021" y="286765"/>
                  </a:lnTo>
                  <a:lnTo>
                    <a:pt x="4770513" y="285114"/>
                  </a:lnTo>
                  <a:lnTo>
                    <a:pt x="4770513" y="283337"/>
                  </a:lnTo>
                  <a:lnTo>
                    <a:pt x="4770513" y="48768"/>
                  </a:lnTo>
                  <a:lnTo>
                    <a:pt x="4667389" y="286765"/>
                  </a:lnTo>
                  <a:lnTo>
                    <a:pt x="4666754" y="288036"/>
                  </a:lnTo>
                  <a:lnTo>
                    <a:pt x="4665992" y="289051"/>
                  </a:lnTo>
                  <a:lnTo>
                    <a:pt x="4664976" y="289940"/>
                  </a:lnTo>
                  <a:lnTo>
                    <a:pt x="4663960" y="290830"/>
                  </a:lnTo>
                  <a:lnTo>
                    <a:pt x="4662817" y="291464"/>
                  </a:lnTo>
                  <a:lnTo>
                    <a:pt x="4661293" y="291973"/>
                  </a:lnTo>
                  <a:lnTo>
                    <a:pt x="4659769" y="292481"/>
                  </a:lnTo>
                  <a:lnTo>
                    <a:pt x="4658245" y="292862"/>
                  </a:lnTo>
                  <a:lnTo>
                    <a:pt x="4656721" y="293115"/>
                  </a:lnTo>
                  <a:lnTo>
                    <a:pt x="4655197" y="293370"/>
                  </a:lnTo>
                  <a:lnTo>
                    <a:pt x="4653292" y="293497"/>
                  </a:lnTo>
                  <a:lnTo>
                    <a:pt x="4650879" y="293497"/>
                  </a:lnTo>
                  <a:lnTo>
                    <a:pt x="4648339" y="293497"/>
                  </a:lnTo>
                  <a:lnTo>
                    <a:pt x="4640211" y="291973"/>
                  </a:lnTo>
                  <a:lnTo>
                    <a:pt x="4638814" y="291464"/>
                  </a:lnTo>
                  <a:lnTo>
                    <a:pt x="4637544" y="290702"/>
                  </a:lnTo>
                  <a:lnTo>
                    <a:pt x="4636401" y="289687"/>
                  </a:lnTo>
                  <a:lnTo>
                    <a:pt x="4635385" y="288798"/>
                  </a:lnTo>
                  <a:lnTo>
                    <a:pt x="4634623" y="287655"/>
                  </a:lnTo>
                  <a:lnTo>
                    <a:pt x="4634369" y="286385"/>
                  </a:lnTo>
                  <a:lnTo>
                    <a:pt x="4537214" y="50673"/>
                  </a:lnTo>
                  <a:lnTo>
                    <a:pt x="4537214" y="283337"/>
                  </a:lnTo>
                  <a:lnTo>
                    <a:pt x="4537214" y="284988"/>
                  </a:lnTo>
                  <a:lnTo>
                    <a:pt x="4536833" y="286638"/>
                  </a:lnTo>
                  <a:lnTo>
                    <a:pt x="4535817" y="288163"/>
                  </a:lnTo>
                  <a:lnTo>
                    <a:pt x="4534928" y="289687"/>
                  </a:lnTo>
                  <a:lnTo>
                    <a:pt x="4533531" y="290830"/>
                  </a:lnTo>
                  <a:lnTo>
                    <a:pt x="4531753" y="291464"/>
                  </a:lnTo>
                  <a:lnTo>
                    <a:pt x="4529975" y="292226"/>
                  </a:lnTo>
                  <a:lnTo>
                    <a:pt x="4528197" y="292735"/>
                  </a:lnTo>
                  <a:lnTo>
                    <a:pt x="4526419" y="293115"/>
                  </a:lnTo>
                  <a:lnTo>
                    <a:pt x="4524514" y="293370"/>
                  </a:lnTo>
                  <a:lnTo>
                    <a:pt x="4521974" y="293497"/>
                  </a:lnTo>
                  <a:lnTo>
                    <a:pt x="4518672" y="293497"/>
                  </a:lnTo>
                  <a:lnTo>
                    <a:pt x="4515751" y="293497"/>
                  </a:lnTo>
                  <a:lnTo>
                    <a:pt x="4501273" y="284988"/>
                  </a:lnTo>
                  <a:lnTo>
                    <a:pt x="4501273" y="283337"/>
                  </a:lnTo>
                  <a:lnTo>
                    <a:pt x="4501273" y="18287"/>
                  </a:lnTo>
                  <a:lnTo>
                    <a:pt x="4501273" y="11430"/>
                  </a:lnTo>
                  <a:lnTo>
                    <a:pt x="4503178" y="6731"/>
                  </a:lnTo>
                  <a:lnTo>
                    <a:pt x="4506988" y="3937"/>
                  </a:lnTo>
                  <a:lnTo>
                    <a:pt x="4510671" y="1270"/>
                  </a:lnTo>
                  <a:lnTo>
                    <a:pt x="4514481" y="0"/>
                  </a:lnTo>
                  <a:lnTo>
                    <a:pt x="4518037" y="0"/>
                  </a:lnTo>
                  <a:close/>
                </a:path>
                <a:path w="5972175" h="294005">
                  <a:moveTo>
                    <a:pt x="442544" y="0"/>
                  </a:moveTo>
                  <a:lnTo>
                    <a:pt x="638365" y="0"/>
                  </a:lnTo>
                  <a:lnTo>
                    <a:pt x="640232" y="0"/>
                  </a:lnTo>
                  <a:lnTo>
                    <a:pt x="641972" y="381"/>
                  </a:lnTo>
                  <a:lnTo>
                    <a:pt x="643559" y="1397"/>
                  </a:lnTo>
                  <a:lnTo>
                    <a:pt x="645160" y="2286"/>
                  </a:lnTo>
                  <a:lnTo>
                    <a:pt x="646417" y="3556"/>
                  </a:lnTo>
                  <a:lnTo>
                    <a:pt x="647319" y="5207"/>
                  </a:lnTo>
                  <a:lnTo>
                    <a:pt x="648220" y="6731"/>
                  </a:lnTo>
                  <a:lnTo>
                    <a:pt x="648868" y="8509"/>
                  </a:lnTo>
                  <a:lnTo>
                    <a:pt x="649262" y="10540"/>
                  </a:lnTo>
                  <a:lnTo>
                    <a:pt x="649655" y="12573"/>
                  </a:lnTo>
                  <a:lnTo>
                    <a:pt x="649846" y="14605"/>
                  </a:lnTo>
                  <a:lnTo>
                    <a:pt x="649846" y="16763"/>
                  </a:lnTo>
                  <a:lnTo>
                    <a:pt x="649846" y="18669"/>
                  </a:lnTo>
                  <a:lnTo>
                    <a:pt x="649643" y="20700"/>
                  </a:lnTo>
                  <a:lnTo>
                    <a:pt x="649262" y="22733"/>
                  </a:lnTo>
                  <a:lnTo>
                    <a:pt x="648868" y="24637"/>
                  </a:lnTo>
                  <a:lnTo>
                    <a:pt x="648208" y="26415"/>
                  </a:lnTo>
                  <a:lnTo>
                    <a:pt x="647293" y="27812"/>
                  </a:lnTo>
                  <a:lnTo>
                    <a:pt x="646379" y="29337"/>
                  </a:lnTo>
                  <a:lnTo>
                    <a:pt x="645147" y="30480"/>
                  </a:lnTo>
                  <a:lnTo>
                    <a:pt x="643597" y="31496"/>
                  </a:lnTo>
                  <a:lnTo>
                    <a:pt x="642061" y="32385"/>
                  </a:lnTo>
                  <a:lnTo>
                    <a:pt x="640308" y="32765"/>
                  </a:lnTo>
                  <a:lnTo>
                    <a:pt x="638365" y="32765"/>
                  </a:lnTo>
                  <a:lnTo>
                    <a:pt x="558533" y="32765"/>
                  </a:lnTo>
                  <a:lnTo>
                    <a:pt x="558533" y="283337"/>
                  </a:lnTo>
                  <a:lnTo>
                    <a:pt x="558533" y="284988"/>
                  </a:lnTo>
                  <a:lnTo>
                    <a:pt x="558088" y="286638"/>
                  </a:lnTo>
                  <a:lnTo>
                    <a:pt x="557174" y="288163"/>
                  </a:lnTo>
                  <a:lnTo>
                    <a:pt x="556260" y="289560"/>
                  </a:lnTo>
                  <a:lnTo>
                    <a:pt x="554951" y="290702"/>
                  </a:lnTo>
                  <a:lnTo>
                    <a:pt x="553237" y="291464"/>
                  </a:lnTo>
                  <a:lnTo>
                    <a:pt x="551522" y="292226"/>
                  </a:lnTo>
                  <a:lnTo>
                    <a:pt x="549706" y="292735"/>
                  </a:lnTo>
                  <a:lnTo>
                    <a:pt x="547789" y="293115"/>
                  </a:lnTo>
                  <a:lnTo>
                    <a:pt x="545871" y="293370"/>
                  </a:lnTo>
                  <a:lnTo>
                    <a:pt x="543433" y="293497"/>
                  </a:lnTo>
                  <a:lnTo>
                    <a:pt x="540461" y="293497"/>
                  </a:lnTo>
                  <a:lnTo>
                    <a:pt x="537451" y="293497"/>
                  </a:lnTo>
                  <a:lnTo>
                    <a:pt x="527786" y="291464"/>
                  </a:lnTo>
                  <a:lnTo>
                    <a:pt x="526097" y="290830"/>
                  </a:lnTo>
                  <a:lnTo>
                    <a:pt x="524814" y="289687"/>
                  </a:lnTo>
                  <a:lnTo>
                    <a:pt x="523925" y="288289"/>
                  </a:lnTo>
                  <a:lnTo>
                    <a:pt x="523036" y="286765"/>
                  </a:lnTo>
                  <a:lnTo>
                    <a:pt x="522592" y="285114"/>
                  </a:lnTo>
                  <a:lnTo>
                    <a:pt x="522592" y="283337"/>
                  </a:lnTo>
                  <a:lnTo>
                    <a:pt x="522592" y="32765"/>
                  </a:lnTo>
                  <a:lnTo>
                    <a:pt x="442544" y="32765"/>
                  </a:lnTo>
                  <a:lnTo>
                    <a:pt x="440474" y="32765"/>
                  </a:lnTo>
                  <a:lnTo>
                    <a:pt x="438708" y="32385"/>
                  </a:lnTo>
                  <a:lnTo>
                    <a:pt x="437248" y="31369"/>
                  </a:lnTo>
                  <a:lnTo>
                    <a:pt x="435787" y="30480"/>
                  </a:lnTo>
                  <a:lnTo>
                    <a:pt x="434606" y="29210"/>
                  </a:lnTo>
                  <a:lnTo>
                    <a:pt x="433730" y="27812"/>
                  </a:lnTo>
                  <a:lnTo>
                    <a:pt x="432841" y="26415"/>
                  </a:lnTo>
                  <a:lnTo>
                    <a:pt x="432219" y="24764"/>
                  </a:lnTo>
                  <a:lnTo>
                    <a:pt x="431838" y="22860"/>
                  </a:lnTo>
                  <a:lnTo>
                    <a:pt x="431469" y="21082"/>
                  </a:lnTo>
                  <a:lnTo>
                    <a:pt x="431292" y="18923"/>
                  </a:lnTo>
                  <a:lnTo>
                    <a:pt x="431292" y="16763"/>
                  </a:lnTo>
                  <a:lnTo>
                    <a:pt x="431292" y="14350"/>
                  </a:lnTo>
                  <a:lnTo>
                    <a:pt x="431469" y="12319"/>
                  </a:lnTo>
                  <a:lnTo>
                    <a:pt x="440550" y="0"/>
                  </a:lnTo>
                  <a:lnTo>
                    <a:pt x="442544" y="0"/>
                  </a:lnTo>
                  <a:close/>
                </a:path>
                <a:path w="5972175" h="294005">
                  <a:moveTo>
                    <a:pt x="11252" y="0"/>
                  </a:moveTo>
                  <a:lnTo>
                    <a:pt x="207073" y="0"/>
                  </a:lnTo>
                  <a:lnTo>
                    <a:pt x="208940" y="0"/>
                  </a:lnTo>
                  <a:lnTo>
                    <a:pt x="210680" y="381"/>
                  </a:lnTo>
                  <a:lnTo>
                    <a:pt x="212267" y="1397"/>
                  </a:lnTo>
                  <a:lnTo>
                    <a:pt x="213868" y="2286"/>
                  </a:lnTo>
                  <a:lnTo>
                    <a:pt x="215125" y="3556"/>
                  </a:lnTo>
                  <a:lnTo>
                    <a:pt x="216027" y="5207"/>
                  </a:lnTo>
                  <a:lnTo>
                    <a:pt x="216928" y="6731"/>
                  </a:lnTo>
                  <a:lnTo>
                    <a:pt x="217576" y="8509"/>
                  </a:lnTo>
                  <a:lnTo>
                    <a:pt x="217970" y="10540"/>
                  </a:lnTo>
                  <a:lnTo>
                    <a:pt x="218363" y="12573"/>
                  </a:lnTo>
                  <a:lnTo>
                    <a:pt x="218554" y="14605"/>
                  </a:lnTo>
                  <a:lnTo>
                    <a:pt x="218554" y="16763"/>
                  </a:lnTo>
                  <a:lnTo>
                    <a:pt x="218554" y="18669"/>
                  </a:lnTo>
                  <a:lnTo>
                    <a:pt x="216001" y="27812"/>
                  </a:lnTo>
                  <a:lnTo>
                    <a:pt x="215087" y="29337"/>
                  </a:lnTo>
                  <a:lnTo>
                    <a:pt x="213855" y="30480"/>
                  </a:lnTo>
                  <a:lnTo>
                    <a:pt x="212305" y="31496"/>
                  </a:lnTo>
                  <a:lnTo>
                    <a:pt x="210769" y="32385"/>
                  </a:lnTo>
                  <a:lnTo>
                    <a:pt x="209016" y="32765"/>
                  </a:lnTo>
                  <a:lnTo>
                    <a:pt x="207073" y="32765"/>
                  </a:lnTo>
                  <a:lnTo>
                    <a:pt x="127241" y="32765"/>
                  </a:lnTo>
                  <a:lnTo>
                    <a:pt x="127241" y="283337"/>
                  </a:lnTo>
                  <a:lnTo>
                    <a:pt x="127241" y="284988"/>
                  </a:lnTo>
                  <a:lnTo>
                    <a:pt x="126796" y="286638"/>
                  </a:lnTo>
                  <a:lnTo>
                    <a:pt x="125882" y="288163"/>
                  </a:lnTo>
                  <a:lnTo>
                    <a:pt x="124968" y="289560"/>
                  </a:lnTo>
                  <a:lnTo>
                    <a:pt x="123659" y="290702"/>
                  </a:lnTo>
                  <a:lnTo>
                    <a:pt x="121945" y="291464"/>
                  </a:lnTo>
                  <a:lnTo>
                    <a:pt x="120230" y="292226"/>
                  </a:lnTo>
                  <a:lnTo>
                    <a:pt x="118414" y="292735"/>
                  </a:lnTo>
                  <a:lnTo>
                    <a:pt x="116497" y="293115"/>
                  </a:lnTo>
                  <a:lnTo>
                    <a:pt x="114579" y="293370"/>
                  </a:lnTo>
                  <a:lnTo>
                    <a:pt x="112141" y="293497"/>
                  </a:lnTo>
                  <a:lnTo>
                    <a:pt x="109169" y="293497"/>
                  </a:lnTo>
                  <a:lnTo>
                    <a:pt x="106159" y="293497"/>
                  </a:lnTo>
                  <a:lnTo>
                    <a:pt x="96494" y="291464"/>
                  </a:lnTo>
                  <a:lnTo>
                    <a:pt x="94805" y="290830"/>
                  </a:lnTo>
                  <a:lnTo>
                    <a:pt x="93522" y="289687"/>
                  </a:lnTo>
                  <a:lnTo>
                    <a:pt x="92633" y="288289"/>
                  </a:lnTo>
                  <a:lnTo>
                    <a:pt x="91744" y="286765"/>
                  </a:lnTo>
                  <a:lnTo>
                    <a:pt x="91300" y="285114"/>
                  </a:lnTo>
                  <a:lnTo>
                    <a:pt x="91300" y="283337"/>
                  </a:lnTo>
                  <a:lnTo>
                    <a:pt x="91300" y="32765"/>
                  </a:lnTo>
                  <a:lnTo>
                    <a:pt x="11252" y="32765"/>
                  </a:lnTo>
                  <a:lnTo>
                    <a:pt x="9182" y="32765"/>
                  </a:lnTo>
                  <a:lnTo>
                    <a:pt x="7416" y="32385"/>
                  </a:lnTo>
                  <a:lnTo>
                    <a:pt x="5956" y="31369"/>
                  </a:lnTo>
                  <a:lnTo>
                    <a:pt x="4495" y="30480"/>
                  </a:lnTo>
                  <a:lnTo>
                    <a:pt x="3314" y="29210"/>
                  </a:lnTo>
                  <a:lnTo>
                    <a:pt x="2438" y="27812"/>
                  </a:lnTo>
                  <a:lnTo>
                    <a:pt x="1549" y="26415"/>
                  </a:lnTo>
                  <a:lnTo>
                    <a:pt x="927" y="24764"/>
                  </a:lnTo>
                  <a:lnTo>
                    <a:pt x="558" y="22860"/>
                  </a:lnTo>
                  <a:lnTo>
                    <a:pt x="177" y="21082"/>
                  </a:lnTo>
                  <a:lnTo>
                    <a:pt x="0" y="18923"/>
                  </a:lnTo>
                  <a:lnTo>
                    <a:pt x="0" y="16763"/>
                  </a:lnTo>
                  <a:lnTo>
                    <a:pt x="0" y="14350"/>
                  </a:lnTo>
                  <a:lnTo>
                    <a:pt x="177" y="12319"/>
                  </a:lnTo>
                  <a:lnTo>
                    <a:pt x="546" y="10287"/>
                  </a:lnTo>
                  <a:lnTo>
                    <a:pt x="914" y="8382"/>
                  </a:lnTo>
                  <a:lnTo>
                    <a:pt x="1536" y="6731"/>
                  </a:lnTo>
                  <a:lnTo>
                    <a:pt x="2413" y="5207"/>
                  </a:lnTo>
                  <a:lnTo>
                    <a:pt x="3289" y="3683"/>
                  </a:lnTo>
                  <a:lnTo>
                    <a:pt x="4483" y="2412"/>
                  </a:lnTo>
                  <a:lnTo>
                    <a:pt x="5994" y="1397"/>
                  </a:lnTo>
                  <a:lnTo>
                    <a:pt x="7505" y="508"/>
                  </a:lnTo>
                  <a:lnTo>
                    <a:pt x="9258" y="0"/>
                  </a:lnTo>
                  <a:lnTo>
                    <a:pt x="11252" y="0"/>
                  </a:lnTo>
                  <a:close/>
                </a:path>
              </a:pathLst>
            </a:custGeom>
            <a:ln w="12192">
              <a:solidFill>
                <a:srgbClr val="E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6817" y="529462"/>
              <a:ext cx="1070356" cy="4475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9659" y="529462"/>
              <a:ext cx="1007110" cy="3745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45997" y="535558"/>
              <a:ext cx="6271260" cy="440690"/>
            </a:xfrm>
            <a:custGeom>
              <a:avLst/>
              <a:gdLst/>
              <a:ahLst/>
              <a:cxnLst/>
              <a:rect l="l" t="t" r="r" b="b"/>
              <a:pathLst>
                <a:path w="6271259" h="440690">
                  <a:moveTo>
                    <a:pt x="5517134" y="68071"/>
                  </a:moveTo>
                  <a:lnTo>
                    <a:pt x="5519420" y="68071"/>
                  </a:lnTo>
                  <a:lnTo>
                    <a:pt x="5521706" y="68199"/>
                  </a:lnTo>
                  <a:lnTo>
                    <a:pt x="5523992" y="68579"/>
                  </a:lnTo>
                  <a:lnTo>
                    <a:pt x="5526278" y="68833"/>
                  </a:lnTo>
                  <a:lnTo>
                    <a:pt x="5533771" y="73532"/>
                  </a:lnTo>
                  <a:lnTo>
                    <a:pt x="5534787" y="74929"/>
                  </a:lnTo>
                  <a:lnTo>
                    <a:pt x="5535295" y="76580"/>
                  </a:lnTo>
                  <a:lnTo>
                    <a:pt x="5535295" y="78231"/>
                  </a:lnTo>
                  <a:lnTo>
                    <a:pt x="5535295" y="343407"/>
                  </a:lnTo>
                  <a:lnTo>
                    <a:pt x="5535295" y="346710"/>
                  </a:lnTo>
                  <a:lnTo>
                    <a:pt x="5534660" y="349503"/>
                  </a:lnTo>
                  <a:lnTo>
                    <a:pt x="5519674" y="361695"/>
                  </a:lnTo>
                  <a:lnTo>
                    <a:pt x="5517896" y="361695"/>
                  </a:lnTo>
                  <a:lnTo>
                    <a:pt x="5512308" y="361695"/>
                  </a:lnTo>
                  <a:lnTo>
                    <a:pt x="5508879" y="361695"/>
                  </a:lnTo>
                  <a:lnTo>
                    <a:pt x="5505704" y="361188"/>
                  </a:lnTo>
                  <a:lnTo>
                    <a:pt x="5502910" y="360425"/>
                  </a:lnTo>
                  <a:lnTo>
                    <a:pt x="5499989" y="359537"/>
                  </a:lnTo>
                  <a:lnTo>
                    <a:pt x="5497322" y="358013"/>
                  </a:lnTo>
                  <a:lnTo>
                    <a:pt x="5494655" y="355853"/>
                  </a:lnTo>
                  <a:lnTo>
                    <a:pt x="5491861" y="353694"/>
                  </a:lnTo>
                  <a:lnTo>
                    <a:pt x="5379339" y="158495"/>
                  </a:lnTo>
                  <a:lnTo>
                    <a:pt x="5375409" y="151544"/>
                  </a:lnTo>
                  <a:lnTo>
                    <a:pt x="5371623" y="144795"/>
                  </a:lnTo>
                  <a:lnTo>
                    <a:pt x="5367980" y="138261"/>
                  </a:lnTo>
                  <a:lnTo>
                    <a:pt x="5364480" y="131952"/>
                  </a:lnTo>
                  <a:lnTo>
                    <a:pt x="5358638" y="121030"/>
                  </a:lnTo>
                  <a:lnTo>
                    <a:pt x="5358638" y="123062"/>
                  </a:lnTo>
                  <a:lnTo>
                    <a:pt x="5358638" y="353567"/>
                  </a:lnTo>
                  <a:lnTo>
                    <a:pt x="5358257" y="355218"/>
                  </a:lnTo>
                  <a:lnTo>
                    <a:pt x="5357241" y="356742"/>
                  </a:lnTo>
                  <a:lnTo>
                    <a:pt x="5356352" y="358139"/>
                  </a:lnTo>
                  <a:lnTo>
                    <a:pt x="5355082" y="359282"/>
                  </a:lnTo>
                  <a:lnTo>
                    <a:pt x="5353304" y="360044"/>
                  </a:lnTo>
                  <a:lnTo>
                    <a:pt x="5351653" y="360806"/>
                  </a:lnTo>
                  <a:lnTo>
                    <a:pt x="5349875" y="361314"/>
                  </a:lnTo>
                  <a:lnTo>
                    <a:pt x="5347970" y="361695"/>
                  </a:lnTo>
                  <a:lnTo>
                    <a:pt x="5346192" y="361950"/>
                  </a:lnTo>
                  <a:lnTo>
                    <a:pt x="5343652" y="362076"/>
                  </a:lnTo>
                  <a:lnTo>
                    <a:pt x="5340604" y="362076"/>
                  </a:lnTo>
                  <a:lnTo>
                    <a:pt x="5337556" y="362076"/>
                  </a:lnTo>
                  <a:lnTo>
                    <a:pt x="5327904" y="360044"/>
                  </a:lnTo>
                  <a:lnTo>
                    <a:pt x="5326253" y="359410"/>
                  </a:lnTo>
                  <a:lnTo>
                    <a:pt x="5324983" y="358266"/>
                  </a:lnTo>
                  <a:lnTo>
                    <a:pt x="5324094" y="356869"/>
                  </a:lnTo>
                  <a:lnTo>
                    <a:pt x="5323205" y="355345"/>
                  </a:lnTo>
                  <a:lnTo>
                    <a:pt x="5322697" y="353694"/>
                  </a:lnTo>
                  <a:lnTo>
                    <a:pt x="5322697" y="351916"/>
                  </a:lnTo>
                  <a:lnTo>
                    <a:pt x="5322697" y="86867"/>
                  </a:lnTo>
                  <a:lnTo>
                    <a:pt x="5322697" y="80010"/>
                  </a:lnTo>
                  <a:lnTo>
                    <a:pt x="5324602" y="75311"/>
                  </a:lnTo>
                  <a:lnTo>
                    <a:pt x="5328412" y="72516"/>
                  </a:lnTo>
                  <a:lnTo>
                    <a:pt x="5332222" y="69850"/>
                  </a:lnTo>
                  <a:lnTo>
                    <a:pt x="5335905" y="68579"/>
                  </a:lnTo>
                  <a:lnTo>
                    <a:pt x="5339461" y="68579"/>
                  </a:lnTo>
                  <a:lnTo>
                    <a:pt x="5350383" y="68579"/>
                  </a:lnTo>
                  <a:lnTo>
                    <a:pt x="5354320" y="68579"/>
                  </a:lnTo>
                  <a:lnTo>
                    <a:pt x="5357622" y="68961"/>
                  </a:lnTo>
                  <a:lnTo>
                    <a:pt x="5360416" y="69595"/>
                  </a:lnTo>
                  <a:lnTo>
                    <a:pt x="5363210" y="70357"/>
                  </a:lnTo>
                  <a:lnTo>
                    <a:pt x="5365877" y="71500"/>
                  </a:lnTo>
                  <a:lnTo>
                    <a:pt x="5368290" y="73278"/>
                  </a:lnTo>
                  <a:lnTo>
                    <a:pt x="5370703" y="75056"/>
                  </a:lnTo>
                  <a:lnTo>
                    <a:pt x="5372862" y="77342"/>
                  </a:lnTo>
                  <a:lnTo>
                    <a:pt x="5374767" y="80010"/>
                  </a:lnTo>
                  <a:lnTo>
                    <a:pt x="5376672" y="82550"/>
                  </a:lnTo>
                  <a:lnTo>
                    <a:pt x="5378831" y="86105"/>
                  </a:lnTo>
                  <a:lnTo>
                    <a:pt x="5381244" y="90296"/>
                  </a:lnTo>
                  <a:lnTo>
                    <a:pt x="5457571" y="225932"/>
                  </a:lnTo>
                  <a:lnTo>
                    <a:pt x="5461379" y="233027"/>
                  </a:lnTo>
                  <a:lnTo>
                    <a:pt x="5464984" y="239633"/>
                  </a:lnTo>
                  <a:lnTo>
                    <a:pt x="5468375" y="245739"/>
                  </a:lnTo>
                  <a:lnTo>
                    <a:pt x="5471541" y="251332"/>
                  </a:lnTo>
                  <a:lnTo>
                    <a:pt x="5475605" y="258444"/>
                  </a:lnTo>
                  <a:lnTo>
                    <a:pt x="5479796" y="265811"/>
                  </a:lnTo>
                  <a:lnTo>
                    <a:pt x="5483860" y="273303"/>
                  </a:lnTo>
                  <a:lnTo>
                    <a:pt x="5487924" y="280924"/>
                  </a:lnTo>
                  <a:lnTo>
                    <a:pt x="5491734" y="287908"/>
                  </a:lnTo>
                  <a:lnTo>
                    <a:pt x="5495417" y="294639"/>
                  </a:lnTo>
                  <a:lnTo>
                    <a:pt x="5499354" y="301878"/>
                  </a:lnTo>
                  <a:lnTo>
                    <a:pt x="5499354" y="299846"/>
                  </a:lnTo>
                  <a:lnTo>
                    <a:pt x="5499354" y="76580"/>
                  </a:lnTo>
                  <a:lnTo>
                    <a:pt x="5499735" y="74929"/>
                  </a:lnTo>
                  <a:lnTo>
                    <a:pt x="5509895" y="68579"/>
                  </a:lnTo>
                  <a:lnTo>
                    <a:pt x="5512054" y="68199"/>
                  </a:lnTo>
                  <a:lnTo>
                    <a:pt x="5514467" y="68071"/>
                  </a:lnTo>
                  <a:lnTo>
                    <a:pt x="5517134" y="68071"/>
                  </a:lnTo>
                  <a:close/>
                </a:path>
                <a:path w="6271259" h="440690">
                  <a:moveTo>
                    <a:pt x="756158" y="68071"/>
                  </a:moveTo>
                  <a:lnTo>
                    <a:pt x="758443" y="68071"/>
                  </a:lnTo>
                  <a:lnTo>
                    <a:pt x="760730" y="68199"/>
                  </a:lnTo>
                  <a:lnTo>
                    <a:pt x="763015" y="68579"/>
                  </a:lnTo>
                  <a:lnTo>
                    <a:pt x="765302" y="68833"/>
                  </a:lnTo>
                  <a:lnTo>
                    <a:pt x="772795" y="73532"/>
                  </a:lnTo>
                  <a:lnTo>
                    <a:pt x="773811" y="74929"/>
                  </a:lnTo>
                  <a:lnTo>
                    <a:pt x="774318" y="76580"/>
                  </a:lnTo>
                  <a:lnTo>
                    <a:pt x="774318" y="78231"/>
                  </a:lnTo>
                  <a:lnTo>
                    <a:pt x="774318" y="343407"/>
                  </a:lnTo>
                  <a:lnTo>
                    <a:pt x="774318" y="346710"/>
                  </a:lnTo>
                  <a:lnTo>
                    <a:pt x="773683" y="349503"/>
                  </a:lnTo>
                  <a:lnTo>
                    <a:pt x="758698" y="361695"/>
                  </a:lnTo>
                  <a:lnTo>
                    <a:pt x="756920" y="361695"/>
                  </a:lnTo>
                  <a:lnTo>
                    <a:pt x="751332" y="361695"/>
                  </a:lnTo>
                  <a:lnTo>
                    <a:pt x="747902" y="361695"/>
                  </a:lnTo>
                  <a:lnTo>
                    <a:pt x="744727" y="361188"/>
                  </a:lnTo>
                  <a:lnTo>
                    <a:pt x="741933" y="360425"/>
                  </a:lnTo>
                  <a:lnTo>
                    <a:pt x="739013" y="359537"/>
                  </a:lnTo>
                  <a:lnTo>
                    <a:pt x="736346" y="358013"/>
                  </a:lnTo>
                  <a:lnTo>
                    <a:pt x="733679" y="355853"/>
                  </a:lnTo>
                  <a:lnTo>
                    <a:pt x="730885" y="353694"/>
                  </a:lnTo>
                  <a:lnTo>
                    <a:pt x="618363" y="158495"/>
                  </a:lnTo>
                  <a:lnTo>
                    <a:pt x="614433" y="151544"/>
                  </a:lnTo>
                  <a:lnTo>
                    <a:pt x="610647" y="144795"/>
                  </a:lnTo>
                  <a:lnTo>
                    <a:pt x="607004" y="138261"/>
                  </a:lnTo>
                  <a:lnTo>
                    <a:pt x="603504" y="131952"/>
                  </a:lnTo>
                  <a:lnTo>
                    <a:pt x="597661" y="121030"/>
                  </a:lnTo>
                  <a:lnTo>
                    <a:pt x="597661" y="123062"/>
                  </a:lnTo>
                  <a:lnTo>
                    <a:pt x="597661" y="353567"/>
                  </a:lnTo>
                  <a:lnTo>
                    <a:pt x="597280" y="355218"/>
                  </a:lnTo>
                  <a:lnTo>
                    <a:pt x="596265" y="356742"/>
                  </a:lnTo>
                  <a:lnTo>
                    <a:pt x="595376" y="358139"/>
                  </a:lnTo>
                  <a:lnTo>
                    <a:pt x="594105" y="359282"/>
                  </a:lnTo>
                  <a:lnTo>
                    <a:pt x="592327" y="360044"/>
                  </a:lnTo>
                  <a:lnTo>
                    <a:pt x="590677" y="360806"/>
                  </a:lnTo>
                  <a:lnTo>
                    <a:pt x="588899" y="361314"/>
                  </a:lnTo>
                  <a:lnTo>
                    <a:pt x="586993" y="361695"/>
                  </a:lnTo>
                  <a:lnTo>
                    <a:pt x="585215" y="361950"/>
                  </a:lnTo>
                  <a:lnTo>
                    <a:pt x="582676" y="362076"/>
                  </a:lnTo>
                  <a:lnTo>
                    <a:pt x="579627" y="362076"/>
                  </a:lnTo>
                  <a:lnTo>
                    <a:pt x="576580" y="362076"/>
                  </a:lnTo>
                  <a:lnTo>
                    <a:pt x="566927" y="360044"/>
                  </a:lnTo>
                  <a:lnTo>
                    <a:pt x="565277" y="359410"/>
                  </a:lnTo>
                  <a:lnTo>
                    <a:pt x="564007" y="358266"/>
                  </a:lnTo>
                  <a:lnTo>
                    <a:pt x="563118" y="356869"/>
                  </a:lnTo>
                  <a:lnTo>
                    <a:pt x="562229" y="355345"/>
                  </a:lnTo>
                  <a:lnTo>
                    <a:pt x="561721" y="353694"/>
                  </a:lnTo>
                  <a:lnTo>
                    <a:pt x="561721" y="351916"/>
                  </a:lnTo>
                  <a:lnTo>
                    <a:pt x="561721" y="86867"/>
                  </a:lnTo>
                  <a:lnTo>
                    <a:pt x="561721" y="80010"/>
                  </a:lnTo>
                  <a:lnTo>
                    <a:pt x="563626" y="75311"/>
                  </a:lnTo>
                  <a:lnTo>
                    <a:pt x="567436" y="72516"/>
                  </a:lnTo>
                  <a:lnTo>
                    <a:pt x="571246" y="69850"/>
                  </a:lnTo>
                  <a:lnTo>
                    <a:pt x="574929" y="68579"/>
                  </a:lnTo>
                  <a:lnTo>
                    <a:pt x="578485" y="68579"/>
                  </a:lnTo>
                  <a:lnTo>
                    <a:pt x="589407" y="68579"/>
                  </a:lnTo>
                  <a:lnTo>
                    <a:pt x="593343" y="68579"/>
                  </a:lnTo>
                  <a:lnTo>
                    <a:pt x="596646" y="68961"/>
                  </a:lnTo>
                  <a:lnTo>
                    <a:pt x="599440" y="69595"/>
                  </a:lnTo>
                  <a:lnTo>
                    <a:pt x="602233" y="70357"/>
                  </a:lnTo>
                  <a:lnTo>
                    <a:pt x="604901" y="71500"/>
                  </a:lnTo>
                  <a:lnTo>
                    <a:pt x="607314" y="73278"/>
                  </a:lnTo>
                  <a:lnTo>
                    <a:pt x="609727" y="75056"/>
                  </a:lnTo>
                  <a:lnTo>
                    <a:pt x="611886" y="77342"/>
                  </a:lnTo>
                  <a:lnTo>
                    <a:pt x="613790" y="80010"/>
                  </a:lnTo>
                  <a:lnTo>
                    <a:pt x="615696" y="82550"/>
                  </a:lnTo>
                  <a:lnTo>
                    <a:pt x="617855" y="86105"/>
                  </a:lnTo>
                  <a:lnTo>
                    <a:pt x="620268" y="90296"/>
                  </a:lnTo>
                  <a:lnTo>
                    <a:pt x="696595" y="225932"/>
                  </a:lnTo>
                  <a:lnTo>
                    <a:pt x="700403" y="233027"/>
                  </a:lnTo>
                  <a:lnTo>
                    <a:pt x="704008" y="239633"/>
                  </a:lnTo>
                  <a:lnTo>
                    <a:pt x="707399" y="245739"/>
                  </a:lnTo>
                  <a:lnTo>
                    <a:pt x="710565" y="251332"/>
                  </a:lnTo>
                  <a:lnTo>
                    <a:pt x="714629" y="258444"/>
                  </a:lnTo>
                  <a:lnTo>
                    <a:pt x="718820" y="265811"/>
                  </a:lnTo>
                  <a:lnTo>
                    <a:pt x="722883" y="273303"/>
                  </a:lnTo>
                  <a:lnTo>
                    <a:pt x="726948" y="280924"/>
                  </a:lnTo>
                  <a:lnTo>
                    <a:pt x="730758" y="287908"/>
                  </a:lnTo>
                  <a:lnTo>
                    <a:pt x="734440" y="294639"/>
                  </a:lnTo>
                  <a:lnTo>
                    <a:pt x="738377" y="301878"/>
                  </a:lnTo>
                  <a:lnTo>
                    <a:pt x="738377" y="299846"/>
                  </a:lnTo>
                  <a:lnTo>
                    <a:pt x="738377" y="76580"/>
                  </a:lnTo>
                  <a:lnTo>
                    <a:pt x="738758" y="74929"/>
                  </a:lnTo>
                  <a:lnTo>
                    <a:pt x="748918" y="68579"/>
                  </a:lnTo>
                  <a:lnTo>
                    <a:pt x="751077" y="68199"/>
                  </a:lnTo>
                  <a:lnTo>
                    <a:pt x="753490" y="68071"/>
                  </a:lnTo>
                  <a:lnTo>
                    <a:pt x="756158" y="68071"/>
                  </a:lnTo>
                  <a:close/>
                </a:path>
                <a:path w="6271259" h="440690">
                  <a:moveTo>
                    <a:pt x="6110224" y="67182"/>
                  </a:moveTo>
                  <a:lnTo>
                    <a:pt x="6113018" y="67182"/>
                  </a:lnTo>
                  <a:lnTo>
                    <a:pt x="6115431" y="67437"/>
                  </a:lnTo>
                  <a:lnTo>
                    <a:pt x="6117462" y="67690"/>
                  </a:lnTo>
                  <a:lnTo>
                    <a:pt x="6119368" y="68071"/>
                  </a:lnTo>
                  <a:lnTo>
                    <a:pt x="6121273" y="68579"/>
                  </a:lnTo>
                  <a:lnTo>
                    <a:pt x="6122924" y="69341"/>
                  </a:lnTo>
                  <a:lnTo>
                    <a:pt x="6124702" y="70103"/>
                  </a:lnTo>
                  <a:lnTo>
                    <a:pt x="6125972" y="71246"/>
                  </a:lnTo>
                  <a:lnTo>
                    <a:pt x="6126860" y="72643"/>
                  </a:lnTo>
                  <a:lnTo>
                    <a:pt x="6127877" y="74167"/>
                  </a:lnTo>
                  <a:lnTo>
                    <a:pt x="6128258" y="75818"/>
                  </a:lnTo>
                  <a:lnTo>
                    <a:pt x="6128258" y="77342"/>
                  </a:lnTo>
                  <a:lnTo>
                    <a:pt x="6128258" y="351916"/>
                  </a:lnTo>
                  <a:lnTo>
                    <a:pt x="6128258" y="353567"/>
                  </a:lnTo>
                  <a:lnTo>
                    <a:pt x="6127877" y="355218"/>
                  </a:lnTo>
                  <a:lnTo>
                    <a:pt x="6126860" y="356742"/>
                  </a:lnTo>
                  <a:lnTo>
                    <a:pt x="6125972" y="358139"/>
                  </a:lnTo>
                  <a:lnTo>
                    <a:pt x="6124702" y="359282"/>
                  </a:lnTo>
                  <a:lnTo>
                    <a:pt x="6122924" y="360044"/>
                  </a:lnTo>
                  <a:lnTo>
                    <a:pt x="6121273" y="360806"/>
                  </a:lnTo>
                  <a:lnTo>
                    <a:pt x="6119495" y="361314"/>
                  </a:lnTo>
                  <a:lnTo>
                    <a:pt x="6117590" y="361695"/>
                  </a:lnTo>
                  <a:lnTo>
                    <a:pt x="6115811" y="361950"/>
                  </a:lnTo>
                  <a:lnTo>
                    <a:pt x="6113272" y="362076"/>
                  </a:lnTo>
                  <a:lnTo>
                    <a:pt x="6110224" y="362076"/>
                  </a:lnTo>
                  <a:lnTo>
                    <a:pt x="6107176" y="362076"/>
                  </a:lnTo>
                  <a:lnTo>
                    <a:pt x="6097524" y="360044"/>
                  </a:lnTo>
                  <a:lnTo>
                    <a:pt x="6095873" y="359410"/>
                  </a:lnTo>
                  <a:lnTo>
                    <a:pt x="6094603" y="358266"/>
                  </a:lnTo>
                  <a:lnTo>
                    <a:pt x="6093713" y="356869"/>
                  </a:lnTo>
                  <a:lnTo>
                    <a:pt x="6092825" y="355345"/>
                  </a:lnTo>
                  <a:lnTo>
                    <a:pt x="6092317" y="353694"/>
                  </a:lnTo>
                  <a:lnTo>
                    <a:pt x="6092317" y="351916"/>
                  </a:lnTo>
                  <a:lnTo>
                    <a:pt x="6092317" y="77342"/>
                  </a:lnTo>
                  <a:lnTo>
                    <a:pt x="6092317" y="75564"/>
                  </a:lnTo>
                  <a:lnTo>
                    <a:pt x="6092825" y="73913"/>
                  </a:lnTo>
                  <a:lnTo>
                    <a:pt x="6107557" y="67182"/>
                  </a:lnTo>
                  <a:lnTo>
                    <a:pt x="6110224" y="67182"/>
                  </a:lnTo>
                  <a:close/>
                </a:path>
                <a:path w="6271259" h="440690">
                  <a:moveTo>
                    <a:pt x="5830188" y="67182"/>
                  </a:moveTo>
                  <a:lnTo>
                    <a:pt x="5832983" y="67182"/>
                  </a:lnTo>
                  <a:lnTo>
                    <a:pt x="5835523" y="67310"/>
                  </a:lnTo>
                  <a:lnTo>
                    <a:pt x="5932551" y="313181"/>
                  </a:lnTo>
                  <a:lnTo>
                    <a:pt x="6013577" y="76073"/>
                  </a:lnTo>
                  <a:lnTo>
                    <a:pt x="6014084" y="74802"/>
                  </a:lnTo>
                  <a:lnTo>
                    <a:pt x="6014593" y="73405"/>
                  </a:lnTo>
                  <a:lnTo>
                    <a:pt x="6015482" y="72136"/>
                  </a:lnTo>
                  <a:lnTo>
                    <a:pt x="6016244" y="70738"/>
                  </a:lnTo>
                  <a:lnTo>
                    <a:pt x="6017513" y="69723"/>
                  </a:lnTo>
                  <a:lnTo>
                    <a:pt x="6019292" y="69087"/>
                  </a:lnTo>
                  <a:lnTo>
                    <a:pt x="6020943" y="68325"/>
                  </a:lnTo>
                  <a:lnTo>
                    <a:pt x="6022975" y="67817"/>
                  </a:lnTo>
                  <a:lnTo>
                    <a:pt x="6025260" y="67563"/>
                  </a:lnTo>
                  <a:lnTo>
                    <a:pt x="6027674" y="67310"/>
                  </a:lnTo>
                  <a:lnTo>
                    <a:pt x="6030341" y="67182"/>
                  </a:lnTo>
                  <a:lnTo>
                    <a:pt x="6033261" y="67182"/>
                  </a:lnTo>
                  <a:lnTo>
                    <a:pt x="6036818" y="67182"/>
                  </a:lnTo>
                  <a:lnTo>
                    <a:pt x="6048883" y="70612"/>
                  </a:lnTo>
                  <a:lnTo>
                    <a:pt x="6050533" y="72136"/>
                  </a:lnTo>
                  <a:lnTo>
                    <a:pt x="6051296" y="74040"/>
                  </a:lnTo>
                  <a:lnTo>
                    <a:pt x="6051296" y="76326"/>
                  </a:lnTo>
                  <a:lnTo>
                    <a:pt x="6051169" y="78612"/>
                  </a:lnTo>
                  <a:lnTo>
                    <a:pt x="6050660" y="80899"/>
                  </a:lnTo>
                  <a:lnTo>
                    <a:pt x="6049772" y="83057"/>
                  </a:lnTo>
                  <a:lnTo>
                    <a:pt x="5952617" y="353060"/>
                  </a:lnTo>
                  <a:lnTo>
                    <a:pt x="5938647" y="361695"/>
                  </a:lnTo>
                  <a:lnTo>
                    <a:pt x="5936487" y="361950"/>
                  </a:lnTo>
                  <a:lnTo>
                    <a:pt x="5933948" y="362076"/>
                  </a:lnTo>
                  <a:lnTo>
                    <a:pt x="5931154" y="362076"/>
                  </a:lnTo>
                  <a:lnTo>
                    <a:pt x="5929249" y="362076"/>
                  </a:lnTo>
                  <a:lnTo>
                    <a:pt x="5927471" y="362076"/>
                  </a:lnTo>
                  <a:lnTo>
                    <a:pt x="5925947" y="361950"/>
                  </a:lnTo>
                  <a:lnTo>
                    <a:pt x="5924423" y="361950"/>
                  </a:lnTo>
                  <a:lnTo>
                    <a:pt x="5922899" y="361695"/>
                  </a:lnTo>
                  <a:lnTo>
                    <a:pt x="5921502" y="361441"/>
                  </a:lnTo>
                  <a:lnTo>
                    <a:pt x="5919978" y="361188"/>
                  </a:lnTo>
                  <a:lnTo>
                    <a:pt x="5918834" y="360933"/>
                  </a:lnTo>
                  <a:lnTo>
                    <a:pt x="5917819" y="360552"/>
                  </a:lnTo>
                  <a:lnTo>
                    <a:pt x="5916676" y="360171"/>
                  </a:lnTo>
                  <a:lnTo>
                    <a:pt x="5911596" y="356488"/>
                  </a:lnTo>
                  <a:lnTo>
                    <a:pt x="5910833" y="355473"/>
                  </a:lnTo>
                  <a:lnTo>
                    <a:pt x="5910326" y="354711"/>
                  </a:lnTo>
                  <a:lnTo>
                    <a:pt x="5910199" y="353949"/>
                  </a:lnTo>
                  <a:lnTo>
                    <a:pt x="5812662" y="83185"/>
                  </a:lnTo>
                  <a:lnTo>
                    <a:pt x="5811647" y="80771"/>
                  </a:lnTo>
                  <a:lnTo>
                    <a:pt x="5811266" y="78231"/>
                  </a:lnTo>
                  <a:lnTo>
                    <a:pt x="5811393" y="75818"/>
                  </a:lnTo>
                  <a:lnTo>
                    <a:pt x="5811520" y="73405"/>
                  </a:lnTo>
                  <a:lnTo>
                    <a:pt x="5812535" y="71374"/>
                  </a:lnTo>
                  <a:lnTo>
                    <a:pt x="5814441" y="70103"/>
                  </a:lnTo>
                  <a:lnTo>
                    <a:pt x="5816346" y="68706"/>
                  </a:lnTo>
                  <a:lnTo>
                    <a:pt x="5818632" y="67944"/>
                  </a:lnTo>
                  <a:lnTo>
                    <a:pt x="5821299" y="67690"/>
                  </a:lnTo>
                  <a:lnTo>
                    <a:pt x="5823966" y="67310"/>
                  </a:lnTo>
                  <a:lnTo>
                    <a:pt x="5826886" y="67182"/>
                  </a:lnTo>
                  <a:lnTo>
                    <a:pt x="5830188" y="67182"/>
                  </a:lnTo>
                  <a:close/>
                </a:path>
                <a:path w="6271259" h="440690">
                  <a:moveTo>
                    <a:pt x="5698617" y="67182"/>
                  </a:moveTo>
                  <a:lnTo>
                    <a:pt x="5701157" y="67182"/>
                  </a:lnTo>
                  <a:lnTo>
                    <a:pt x="5703697" y="67310"/>
                  </a:lnTo>
                  <a:lnTo>
                    <a:pt x="5705983" y="67563"/>
                  </a:lnTo>
                  <a:lnTo>
                    <a:pt x="5708396" y="67817"/>
                  </a:lnTo>
                  <a:lnTo>
                    <a:pt x="5717032" y="71627"/>
                  </a:lnTo>
                  <a:lnTo>
                    <a:pt x="5718302" y="72898"/>
                  </a:lnTo>
                  <a:lnTo>
                    <a:pt x="5719445" y="76453"/>
                  </a:lnTo>
                  <a:lnTo>
                    <a:pt x="5720334" y="82295"/>
                  </a:lnTo>
                  <a:lnTo>
                    <a:pt x="5819394" y="347344"/>
                  </a:lnTo>
                  <a:lnTo>
                    <a:pt x="5820283" y="348995"/>
                  </a:lnTo>
                  <a:lnTo>
                    <a:pt x="5820663" y="351154"/>
                  </a:lnTo>
                  <a:lnTo>
                    <a:pt x="5820536" y="353440"/>
                  </a:lnTo>
                  <a:lnTo>
                    <a:pt x="5820409" y="355853"/>
                  </a:lnTo>
                  <a:lnTo>
                    <a:pt x="5811266" y="361695"/>
                  </a:lnTo>
                  <a:lnTo>
                    <a:pt x="5808853" y="361950"/>
                  </a:lnTo>
                  <a:lnTo>
                    <a:pt x="5805932" y="362076"/>
                  </a:lnTo>
                  <a:lnTo>
                    <a:pt x="5802503" y="362076"/>
                  </a:lnTo>
                  <a:lnTo>
                    <a:pt x="5799074" y="362076"/>
                  </a:lnTo>
                  <a:lnTo>
                    <a:pt x="5796407" y="361950"/>
                  </a:lnTo>
                  <a:lnTo>
                    <a:pt x="5794375" y="361695"/>
                  </a:lnTo>
                  <a:lnTo>
                    <a:pt x="5792343" y="361568"/>
                  </a:lnTo>
                  <a:lnTo>
                    <a:pt x="5790565" y="361061"/>
                  </a:lnTo>
                  <a:lnTo>
                    <a:pt x="5788913" y="360299"/>
                  </a:lnTo>
                  <a:lnTo>
                    <a:pt x="5787262" y="359663"/>
                  </a:lnTo>
                  <a:lnTo>
                    <a:pt x="5756909" y="280796"/>
                  </a:lnTo>
                  <a:lnTo>
                    <a:pt x="5639308" y="280796"/>
                  </a:lnTo>
                  <a:lnTo>
                    <a:pt x="5613908" y="353187"/>
                  </a:lnTo>
                  <a:lnTo>
                    <a:pt x="5613527" y="354456"/>
                  </a:lnTo>
                  <a:lnTo>
                    <a:pt x="5612892" y="355726"/>
                  </a:lnTo>
                  <a:lnTo>
                    <a:pt x="5611876" y="356996"/>
                  </a:lnTo>
                  <a:lnTo>
                    <a:pt x="5610987" y="358139"/>
                  </a:lnTo>
                  <a:lnTo>
                    <a:pt x="5609717" y="359155"/>
                  </a:lnTo>
                  <a:lnTo>
                    <a:pt x="5608066" y="359917"/>
                  </a:lnTo>
                  <a:lnTo>
                    <a:pt x="5606542" y="360679"/>
                  </a:lnTo>
                  <a:lnTo>
                    <a:pt x="5604764" y="361314"/>
                  </a:lnTo>
                  <a:lnTo>
                    <a:pt x="5602732" y="361568"/>
                  </a:lnTo>
                  <a:lnTo>
                    <a:pt x="5600700" y="361950"/>
                  </a:lnTo>
                  <a:lnTo>
                    <a:pt x="5598033" y="362076"/>
                  </a:lnTo>
                  <a:lnTo>
                    <a:pt x="5594731" y="362076"/>
                  </a:lnTo>
                  <a:lnTo>
                    <a:pt x="5591175" y="362076"/>
                  </a:lnTo>
                  <a:lnTo>
                    <a:pt x="5588254" y="361950"/>
                  </a:lnTo>
                  <a:lnTo>
                    <a:pt x="5585841" y="361568"/>
                  </a:lnTo>
                  <a:lnTo>
                    <a:pt x="5583428" y="361314"/>
                  </a:lnTo>
                  <a:lnTo>
                    <a:pt x="5581396" y="360425"/>
                  </a:lnTo>
                  <a:lnTo>
                    <a:pt x="5576570" y="351027"/>
                  </a:lnTo>
                  <a:lnTo>
                    <a:pt x="5576951" y="348995"/>
                  </a:lnTo>
                  <a:lnTo>
                    <a:pt x="5577840" y="347090"/>
                  </a:lnTo>
                  <a:lnTo>
                    <a:pt x="5677281" y="76200"/>
                  </a:lnTo>
                  <a:lnTo>
                    <a:pt x="5691378" y="67563"/>
                  </a:lnTo>
                  <a:lnTo>
                    <a:pt x="5693791" y="67310"/>
                  </a:lnTo>
                  <a:lnTo>
                    <a:pt x="5696204" y="67182"/>
                  </a:lnTo>
                  <a:lnTo>
                    <a:pt x="5698617" y="67182"/>
                  </a:lnTo>
                  <a:close/>
                </a:path>
                <a:path w="6271259" h="440690">
                  <a:moveTo>
                    <a:pt x="5229352" y="67182"/>
                  </a:moveTo>
                  <a:lnTo>
                    <a:pt x="5232146" y="67182"/>
                  </a:lnTo>
                  <a:lnTo>
                    <a:pt x="5234559" y="67437"/>
                  </a:lnTo>
                  <a:lnTo>
                    <a:pt x="5236591" y="67690"/>
                  </a:lnTo>
                  <a:lnTo>
                    <a:pt x="5238496" y="68071"/>
                  </a:lnTo>
                  <a:lnTo>
                    <a:pt x="5240401" y="68579"/>
                  </a:lnTo>
                  <a:lnTo>
                    <a:pt x="5242052" y="69341"/>
                  </a:lnTo>
                  <a:lnTo>
                    <a:pt x="5243830" y="70103"/>
                  </a:lnTo>
                  <a:lnTo>
                    <a:pt x="5245100" y="71246"/>
                  </a:lnTo>
                  <a:lnTo>
                    <a:pt x="5245989" y="72643"/>
                  </a:lnTo>
                  <a:lnTo>
                    <a:pt x="5247005" y="74167"/>
                  </a:lnTo>
                  <a:lnTo>
                    <a:pt x="5247386" y="75818"/>
                  </a:lnTo>
                  <a:lnTo>
                    <a:pt x="5247386" y="77342"/>
                  </a:lnTo>
                  <a:lnTo>
                    <a:pt x="5247386" y="351916"/>
                  </a:lnTo>
                  <a:lnTo>
                    <a:pt x="5247386" y="353567"/>
                  </a:lnTo>
                  <a:lnTo>
                    <a:pt x="5247005" y="355218"/>
                  </a:lnTo>
                  <a:lnTo>
                    <a:pt x="5245989" y="356742"/>
                  </a:lnTo>
                  <a:lnTo>
                    <a:pt x="5245100" y="358139"/>
                  </a:lnTo>
                  <a:lnTo>
                    <a:pt x="5243830" y="359282"/>
                  </a:lnTo>
                  <a:lnTo>
                    <a:pt x="5242052" y="360044"/>
                  </a:lnTo>
                  <a:lnTo>
                    <a:pt x="5240401" y="360806"/>
                  </a:lnTo>
                  <a:lnTo>
                    <a:pt x="5238623" y="361314"/>
                  </a:lnTo>
                  <a:lnTo>
                    <a:pt x="5236718" y="361695"/>
                  </a:lnTo>
                  <a:lnTo>
                    <a:pt x="5234940" y="361950"/>
                  </a:lnTo>
                  <a:lnTo>
                    <a:pt x="5232400" y="362076"/>
                  </a:lnTo>
                  <a:lnTo>
                    <a:pt x="5229352" y="362076"/>
                  </a:lnTo>
                  <a:lnTo>
                    <a:pt x="5226304" y="362076"/>
                  </a:lnTo>
                  <a:lnTo>
                    <a:pt x="5216652" y="360044"/>
                  </a:lnTo>
                  <a:lnTo>
                    <a:pt x="5215001" y="359410"/>
                  </a:lnTo>
                  <a:lnTo>
                    <a:pt x="5213731" y="358266"/>
                  </a:lnTo>
                  <a:lnTo>
                    <a:pt x="5212842" y="356869"/>
                  </a:lnTo>
                  <a:lnTo>
                    <a:pt x="5211953" y="355345"/>
                  </a:lnTo>
                  <a:lnTo>
                    <a:pt x="5211445" y="353694"/>
                  </a:lnTo>
                  <a:lnTo>
                    <a:pt x="5211445" y="351916"/>
                  </a:lnTo>
                  <a:lnTo>
                    <a:pt x="5211445" y="77342"/>
                  </a:lnTo>
                  <a:lnTo>
                    <a:pt x="5211445" y="75564"/>
                  </a:lnTo>
                  <a:lnTo>
                    <a:pt x="5211953" y="73913"/>
                  </a:lnTo>
                  <a:lnTo>
                    <a:pt x="5226685" y="67182"/>
                  </a:lnTo>
                  <a:lnTo>
                    <a:pt x="5229352" y="67182"/>
                  </a:lnTo>
                  <a:close/>
                </a:path>
                <a:path w="6271259" h="440690">
                  <a:moveTo>
                    <a:pt x="4746117" y="67182"/>
                  </a:moveTo>
                  <a:lnTo>
                    <a:pt x="4748657" y="67182"/>
                  </a:lnTo>
                  <a:lnTo>
                    <a:pt x="4751197" y="67310"/>
                  </a:lnTo>
                  <a:lnTo>
                    <a:pt x="4753483" y="67563"/>
                  </a:lnTo>
                  <a:lnTo>
                    <a:pt x="4755896" y="67817"/>
                  </a:lnTo>
                  <a:lnTo>
                    <a:pt x="4764532" y="71627"/>
                  </a:lnTo>
                  <a:lnTo>
                    <a:pt x="4765802" y="72898"/>
                  </a:lnTo>
                  <a:lnTo>
                    <a:pt x="4766945" y="76453"/>
                  </a:lnTo>
                  <a:lnTo>
                    <a:pt x="4767834" y="82295"/>
                  </a:lnTo>
                  <a:lnTo>
                    <a:pt x="4866894" y="347344"/>
                  </a:lnTo>
                  <a:lnTo>
                    <a:pt x="4867783" y="348995"/>
                  </a:lnTo>
                  <a:lnTo>
                    <a:pt x="4868164" y="351154"/>
                  </a:lnTo>
                  <a:lnTo>
                    <a:pt x="4868037" y="353440"/>
                  </a:lnTo>
                  <a:lnTo>
                    <a:pt x="4867910" y="355853"/>
                  </a:lnTo>
                  <a:lnTo>
                    <a:pt x="4866894" y="357758"/>
                  </a:lnTo>
                  <a:lnTo>
                    <a:pt x="4865116" y="359155"/>
                  </a:lnTo>
                  <a:lnTo>
                    <a:pt x="4863338" y="360552"/>
                  </a:lnTo>
                  <a:lnTo>
                    <a:pt x="4861179" y="361441"/>
                  </a:lnTo>
                  <a:lnTo>
                    <a:pt x="4858766" y="361695"/>
                  </a:lnTo>
                  <a:lnTo>
                    <a:pt x="4856353" y="361950"/>
                  </a:lnTo>
                  <a:lnTo>
                    <a:pt x="4853432" y="362076"/>
                  </a:lnTo>
                  <a:lnTo>
                    <a:pt x="4850003" y="362076"/>
                  </a:lnTo>
                  <a:lnTo>
                    <a:pt x="4846574" y="362076"/>
                  </a:lnTo>
                  <a:lnTo>
                    <a:pt x="4843907" y="361950"/>
                  </a:lnTo>
                  <a:lnTo>
                    <a:pt x="4841875" y="361695"/>
                  </a:lnTo>
                  <a:lnTo>
                    <a:pt x="4839843" y="361568"/>
                  </a:lnTo>
                  <a:lnTo>
                    <a:pt x="4838065" y="361061"/>
                  </a:lnTo>
                  <a:lnTo>
                    <a:pt x="4836414" y="360299"/>
                  </a:lnTo>
                  <a:lnTo>
                    <a:pt x="4834763" y="359663"/>
                  </a:lnTo>
                  <a:lnTo>
                    <a:pt x="4833493" y="358648"/>
                  </a:lnTo>
                  <a:lnTo>
                    <a:pt x="4832731" y="357504"/>
                  </a:lnTo>
                  <a:lnTo>
                    <a:pt x="4831842" y="356362"/>
                  </a:lnTo>
                  <a:lnTo>
                    <a:pt x="4831080" y="354838"/>
                  </a:lnTo>
                  <a:lnTo>
                    <a:pt x="4830445" y="353187"/>
                  </a:lnTo>
                  <a:lnTo>
                    <a:pt x="4804410" y="280796"/>
                  </a:lnTo>
                  <a:lnTo>
                    <a:pt x="4686808" y="280796"/>
                  </a:lnTo>
                  <a:lnTo>
                    <a:pt x="4661408" y="353187"/>
                  </a:lnTo>
                  <a:lnTo>
                    <a:pt x="4661027" y="354456"/>
                  </a:lnTo>
                  <a:lnTo>
                    <a:pt x="4660392" y="355726"/>
                  </a:lnTo>
                  <a:lnTo>
                    <a:pt x="4659376" y="356996"/>
                  </a:lnTo>
                  <a:lnTo>
                    <a:pt x="4658487" y="358139"/>
                  </a:lnTo>
                  <a:lnTo>
                    <a:pt x="4657217" y="359155"/>
                  </a:lnTo>
                  <a:lnTo>
                    <a:pt x="4655566" y="359917"/>
                  </a:lnTo>
                  <a:lnTo>
                    <a:pt x="4654042" y="360679"/>
                  </a:lnTo>
                  <a:lnTo>
                    <a:pt x="4652264" y="361314"/>
                  </a:lnTo>
                  <a:lnTo>
                    <a:pt x="4650232" y="361568"/>
                  </a:lnTo>
                  <a:lnTo>
                    <a:pt x="4648200" y="361950"/>
                  </a:lnTo>
                  <a:lnTo>
                    <a:pt x="4645533" y="362076"/>
                  </a:lnTo>
                  <a:lnTo>
                    <a:pt x="4642231" y="362076"/>
                  </a:lnTo>
                  <a:lnTo>
                    <a:pt x="4638675" y="362076"/>
                  </a:lnTo>
                  <a:lnTo>
                    <a:pt x="4635754" y="361950"/>
                  </a:lnTo>
                  <a:lnTo>
                    <a:pt x="4633341" y="361568"/>
                  </a:lnTo>
                  <a:lnTo>
                    <a:pt x="4630928" y="361314"/>
                  </a:lnTo>
                  <a:lnTo>
                    <a:pt x="4628896" y="360425"/>
                  </a:lnTo>
                  <a:lnTo>
                    <a:pt x="4624070" y="351027"/>
                  </a:lnTo>
                  <a:lnTo>
                    <a:pt x="4624451" y="348995"/>
                  </a:lnTo>
                  <a:lnTo>
                    <a:pt x="4625340" y="347090"/>
                  </a:lnTo>
                  <a:lnTo>
                    <a:pt x="4724781" y="76200"/>
                  </a:lnTo>
                  <a:lnTo>
                    <a:pt x="4738878" y="67563"/>
                  </a:lnTo>
                  <a:lnTo>
                    <a:pt x="4741291" y="67310"/>
                  </a:lnTo>
                  <a:lnTo>
                    <a:pt x="4743704" y="67182"/>
                  </a:lnTo>
                  <a:lnTo>
                    <a:pt x="4746117" y="67182"/>
                  </a:lnTo>
                  <a:close/>
                </a:path>
                <a:path w="6271259" h="440690">
                  <a:moveTo>
                    <a:pt x="4113656" y="67182"/>
                  </a:moveTo>
                  <a:lnTo>
                    <a:pt x="4116197" y="67182"/>
                  </a:lnTo>
                  <a:lnTo>
                    <a:pt x="4118737" y="67310"/>
                  </a:lnTo>
                  <a:lnTo>
                    <a:pt x="4121023" y="67563"/>
                  </a:lnTo>
                  <a:lnTo>
                    <a:pt x="4123436" y="67817"/>
                  </a:lnTo>
                  <a:lnTo>
                    <a:pt x="4135374" y="82295"/>
                  </a:lnTo>
                  <a:lnTo>
                    <a:pt x="4234434" y="347344"/>
                  </a:lnTo>
                  <a:lnTo>
                    <a:pt x="4235323" y="348995"/>
                  </a:lnTo>
                  <a:lnTo>
                    <a:pt x="4235704" y="351154"/>
                  </a:lnTo>
                  <a:lnTo>
                    <a:pt x="4235577" y="353440"/>
                  </a:lnTo>
                  <a:lnTo>
                    <a:pt x="4235450" y="355853"/>
                  </a:lnTo>
                  <a:lnTo>
                    <a:pt x="4234434" y="357758"/>
                  </a:lnTo>
                  <a:lnTo>
                    <a:pt x="4232656" y="359155"/>
                  </a:lnTo>
                  <a:lnTo>
                    <a:pt x="4230878" y="360552"/>
                  </a:lnTo>
                  <a:lnTo>
                    <a:pt x="4228719" y="361441"/>
                  </a:lnTo>
                  <a:lnTo>
                    <a:pt x="4226306" y="361695"/>
                  </a:lnTo>
                  <a:lnTo>
                    <a:pt x="4223893" y="361950"/>
                  </a:lnTo>
                  <a:lnTo>
                    <a:pt x="4220972" y="362076"/>
                  </a:lnTo>
                  <a:lnTo>
                    <a:pt x="4217543" y="362076"/>
                  </a:lnTo>
                  <a:lnTo>
                    <a:pt x="4214114" y="362076"/>
                  </a:lnTo>
                  <a:lnTo>
                    <a:pt x="4211447" y="361950"/>
                  </a:lnTo>
                  <a:lnTo>
                    <a:pt x="4209415" y="361695"/>
                  </a:lnTo>
                  <a:lnTo>
                    <a:pt x="4207383" y="361568"/>
                  </a:lnTo>
                  <a:lnTo>
                    <a:pt x="4205605" y="361061"/>
                  </a:lnTo>
                  <a:lnTo>
                    <a:pt x="4203954" y="360299"/>
                  </a:lnTo>
                  <a:lnTo>
                    <a:pt x="4202303" y="359663"/>
                  </a:lnTo>
                  <a:lnTo>
                    <a:pt x="4201160" y="358648"/>
                  </a:lnTo>
                  <a:lnTo>
                    <a:pt x="4200271" y="357504"/>
                  </a:lnTo>
                  <a:lnTo>
                    <a:pt x="4199382" y="356362"/>
                  </a:lnTo>
                  <a:lnTo>
                    <a:pt x="4198620" y="354838"/>
                  </a:lnTo>
                  <a:lnTo>
                    <a:pt x="4197985" y="353187"/>
                  </a:lnTo>
                  <a:lnTo>
                    <a:pt x="4171950" y="280796"/>
                  </a:lnTo>
                  <a:lnTo>
                    <a:pt x="4054348" y="280796"/>
                  </a:lnTo>
                  <a:lnTo>
                    <a:pt x="4028948" y="353187"/>
                  </a:lnTo>
                  <a:lnTo>
                    <a:pt x="4028566" y="354456"/>
                  </a:lnTo>
                  <a:lnTo>
                    <a:pt x="4027931" y="355726"/>
                  </a:lnTo>
                  <a:lnTo>
                    <a:pt x="4026916" y="356996"/>
                  </a:lnTo>
                  <a:lnTo>
                    <a:pt x="4026027" y="358139"/>
                  </a:lnTo>
                  <a:lnTo>
                    <a:pt x="4024756" y="359155"/>
                  </a:lnTo>
                  <a:lnTo>
                    <a:pt x="4023105" y="359917"/>
                  </a:lnTo>
                  <a:lnTo>
                    <a:pt x="4021581" y="360679"/>
                  </a:lnTo>
                  <a:lnTo>
                    <a:pt x="4019804" y="361314"/>
                  </a:lnTo>
                  <a:lnTo>
                    <a:pt x="4017772" y="361568"/>
                  </a:lnTo>
                  <a:lnTo>
                    <a:pt x="4015740" y="361950"/>
                  </a:lnTo>
                  <a:lnTo>
                    <a:pt x="4013073" y="362076"/>
                  </a:lnTo>
                  <a:lnTo>
                    <a:pt x="4009771" y="362076"/>
                  </a:lnTo>
                  <a:lnTo>
                    <a:pt x="4006215" y="362076"/>
                  </a:lnTo>
                  <a:lnTo>
                    <a:pt x="4003293" y="361950"/>
                  </a:lnTo>
                  <a:lnTo>
                    <a:pt x="4000880" y="361568"/>
                  </a:lnTo>
                  <a:lnTo>
                    <a:pt x="3998467" y="361314"/>
                  </a:lnTo>
                  <a:lnTo>
                    <a:pt x="3996436" y="360425"/>
                  </a:lnTo>
                  <a:lnTo>
                    <a:pt x="3991610" y="351027"/>
                  </a:lnTo>
                  <a:lnTo>
                    <a:pt x="3991991" y="348995"/>
                  </a:lnTo>
                  <a:lnTo>
                    <a:pt x="3992879" y="347090"/>
                  </a:lnTo>
                  <a:lnTo>
                    <a:pt x="4092321" y="76200"/>
                  </a:lnTo>
                  <a:lnTo>
                    <a:pt x="4106417" y="67563"/>
                  </a:lnTo>
                  <a:lnTo>
                    <a:pt x="4108830" y="67310"/>
                  </a:lnTo>
                  <a:lnTo>
                    <a:pt x="4111243" y="67182"/>
                  </a:lnTo>
                  <a:lnTo>
                    <a:pt x="4113656" y="67182"/>
                  </a:lnTo>
                  <a:close/>
                </a:path>
                <a:path w="6271259" h="440690">
                  <a:moveTo>
                    <a:pt x="3653409" y="67182"/>
                  </a:moveTo>
                  <a:lnTo>
                    <a:pt x="3655949" y="67182"/>
                  </a:lnTo>
                  <a:lnTo>
                    <a:pt x="3658489" y="67310"/>
                  </a:lnTo>
                  <a:lnTo>
                    <a:pt x="3660775" y="67563"/>
                  </a:lnTo>
                  <a:lnTo>
                    <a:pt x="3663188" y="67817"/>
                  </a:lnTo>
                  <a:lnTo>
                    <a:pt x="3675126" y="82295"/>
                  </a:lnTo>
                  <a:lnTo>
                    <a:pt x="3774186" y="347344"/>
                  </a:lnTo>
                  <a:lnTo>
                    <a:pt x="3775075" y="348995"/>
                  </a:lnTo>
                  <a:lnTo>
                    <a:pt x="3775455" y="351154"/>
                  </a:lnTo>
                  <a:lnTo>
                    <a:pt x="3775329" y="353440"/>
                  </a:lnTo>
                  <a:lnTo>
                    <a:pt x="3775202" y="355853"/>
                  </a:lnTo>
                  <a:lnTo>
                    <a:pt x="3774186" y="357758"/>
                  </a:lnTo>
                  <a:lnTo>
                    <a:pt x="3772407" y="359155"/>
                  </a:lnTo>
                  <a:lnTo>
                    <a:pt x="3770629" y="360552"/>
                  </a:lnTo>
                  <a:lnTo>
                    <a:pt x="3768471" y="361441"/>
                  </a:lnTo>
                  <a:lnTo>
                    <a:pt x="3766057" y="361695"/>
                  </a:lnTo>
                  <a:lnTo>
                    <a:pt x="3763644" y="361950"/>
                  </a:lnTo>
                  <a:lnTo>
                    <a:pt x="3760724" y="362076"/>
                  </a:lnTo>
                  <a:lnTo>
                    <a:pt x="3757294" y="362076"/>
                  </a:lnTo>
                  <a:lnTo>
                    <a:pt x="3753866" y="362076"/>
                  </a:lnTo>
                  <a:lnTo>
                    <a:pt x="3751199" y="361950"/>
                  </a:lnTo>
                  <a:lnTo>
                    <a:pt x="3749166" y="361695"/>
                  </a:lnTo>
                  <a:lnTo>
                    <a:pt x="3747135" y="361568"/>
                  </a:lnTo>
                  <a:lnTo>
                    <a:pt x="3745356" y="361061"/>
                  </a:lnTo>
                  <a:lnTo>
                    <a:pt x="3743705" y="360299"/>
                  </a:lnTo>
                  <a:lnTo>
                    <a:pt x="3742054" y="359663"/>
                  </a:lnTo>
                  <a:lnTo>
                    <a:pt x="3740912" y="358648"/>
                  </a:lnTo>
                  <a:lnTo>
                    <a:pt x="3740023" y="357504"/>
                  </a:lnTo>
                  <a:lnTo>
                    <a:pt x="3739134" y="356362"/>
                  </a:lnTo>
                  <a:lnTo>
                    <a:pt x="3738372" y="354838"/>
                  </a:lnTo>
                  <a:lnTo>
                    <a:pt x="3737737" y="353187"/>
                  </a:lnTo>
                  <a:lnTo>
                    <a:pt x="3711702" y="280796"/>
                  </a:lnTo>
                  <a:lnTo>
                    <a:pt x="3594100" y="280796"/>
                  </a:lnTo>
                  <a:lnTo>
                    <a:pt x="3568700" y="353187"/>
                  </a:lnTo>
                  <a:lnTo>
                    <a:pt x="3568318" y="354456"/>
                  </a:lnTo>
                  <a:lnTo>
                    <a:pt x="3567684" y="355726"/>
                  </a:lnTo>
                  <a:lnTo>
                    <a:pt x="3566667" y="356996"/>
                  </a:lnTo>
                  <a:lnTo>
                    <a:pt x="3565779" y="358139"/>
                  </a:lnTo>
                  <a:lnTo>
                    <a:pt x="3564509" y="359155"/>
                  </a:lnTo>
                  <a:lnTo>
                    <a:pt x="3562857" y="359917"/>
                  </a:lnTo>
                  <a:lnTo>
                    <a:pt x="3561334" y="360679"/>
                  </a:lnTo>
                  <a:lnTo>
                    <a:pt x="3559555" y="361314"/>
                  </a:lnTo>
                  <a:lnTo>
                    <a:pt x="3557524" y="361568"/>
                  </a:lnTo>
                  <a:lnTo>
                    <a:pt x="3555491" y="361950"/>
                  </a:lnTo>
                  <a:lnTo>
                    <a:pt x="3552825" y="362076"/>
                  </a:lnTo>
                  <a:lnTo>
                    <a:pt x="3549523" y="362076"/>
                  </a:lnTo>
                  <a:lnTo>
                    <a:pt x="3545966" y="362076"/>
                  </a:lnTo>
                  <a:lnTo>
                    <a:pt x="3543046" y="361950"/>
                  </a:lnTo>
                  <a:lnTo>
                    <a:pt x="3540632" y="361568"/>
                  </a:lnTo>
                  <a:lnTo>
                    <a:pt x="3538219" y="361314"/>
                  </a:lnTo>
                  <a:lnTo>
                    <a:pt x="3536188" y="360425"/>
                  </a:lnTo>
                  <a:lnTo>
                    <a:pt x="3531362" y="351027"/>
                  </a:lnTo>
                  <a:lnTo>
                    <a:pt x="3531742" y="348995"/>
                  </a:lnTo>
                  <a:lnTo>
                    <a:pt x="3532631" y="347090"/>
                  </a:lnTo>
                  <a:lnTo>
                    <a:pt x="3632073" y="76200"/>
                  </a:lnTo>
                  <a:lnTo>
                    <a:pt x="3646169" y="67563"/>
                  </a:lnTo>
                  <a:lnTo>
                    <a:pt x="3648582" y="67310"/>
                  </a:lnTo>
                  <a:lnTo>
                    <a:pt x="3650996" y="67182"/>
                  </a:lnTo>
                  <a:lnTo>
                    <a:pt x="3653409" y="67182"/>
                  </a:lnTo>
                  <a:close/>
                </a:path>
                <a:path w="6271259" h="440690">
                  <a:moveTo>
                    <a:pt x="3376167" y="67182"/>
                  </a:moveTo>
                  <a:lnTo>
                    <a:pt x="3378962" y="67182"/>
                  </a:lnTo>
                  <a:lnTo>
                    <a:pt x="3381375" y="67437"/>
                  </a:lnTo>
                  <a:lnTo>
                    <a:pt x="3383406" y="67690"/>
                  </a:lnTo>
                  <a:lnTo>
                    <a:pt x="3385312" y="68071"/>
                  </a:lnTo>
                  <a:lnTo>
                    <a:pt x="3387216" y="68579"/>
                  </a:lnTo>
                  <a:lnTo>
                    <a:pt x="3388867" y="69341"/>
                  </a:lnTo>
                  <a:lnTo>
                    <a:pt x="3390646" y="70103"/>
                  </a:lnTo>
                  <a:lnTo>
                    <a:pt x="3391916" y="71246"/>
                  </a:lnTo>
                  <a:lnTo>
                    <a:pt x="3392804" y="72643"/>
                  </a:lnTo>
                  <a:lnTo>
                    <a:pt x="3393821" y="74167"/>
                  </a:lnTo>
                  <a:lnTo>
                    <a:pt x="3394202" y="75818"/>
                  </a:lnTo>
                  <a:lnTo>
                    <a:pt x="3394202" y="77342"/>
                  </a:lnTo>
                  <a:lnTo>
                    <a:pt x="3394202" y="351916"/>
                  </a:lnTo>
                  <a:lnTo>
                    <a:pt x="3394202" y="353567"/>
                  </a:lnTo>
                  <a:lnTo>
                    <a:pt x="3393821" y="355218"/>
                  </a:lnTo>
                  <a:lnTo>
                    <a:pt x="3392804" y="356742"/>
                  </a:lnTo>
                  <a:lnTo>
                    <a:pt x="3391916" y="358139"/>
                  </a:lnTo>
                  <a:lnTo>
                    <a:pt x="3390646" y="359282"/>
                  </a:lnTo>
                  <a:lnTo>
                    <a:pt x="3388867" y="360044"/>
                  </a:lnTo>
                  <a:lnTo>
                    <a:pt x="3387216" y="360806"/>
                  </a:lnTo>
                  <a:lnTo>
                    <a:pt x="3385439" y="361314"/>
                  </a:lnTo>
                  <a:lnTo>
                    <a:pt x="3383534" y="361695"/>
                  </a:lnTo>
                  <a:lnTo>
                    <a:pt x="3381755" y="361950"/>
                  </a:lnTo>
                  <a:lnTo>
                    <a:pt x="3379216" y="362076"/>
                  </a:lnTo>
                  <a:lnTo>
                    <a:pt x="3376167" y="362076"/>
                  </a:lnTo>
                  <a:lnTo>
                    <a:pt x="3373119" y="362076"/>
                  </a:lnTo>
                  <a:lnTo>
                    <a:pt x="3363467" y="360044"/>
                  </a:lnTo>
                  <a:lnTo>
                    <a:pt x="3361816" y="359410"/>
                  </a:lnTo>
                  <a:lnTo>
                    <a:pt x="3360547" y="358266"/>
                  </a:lnTo>
                  <a:lnTo>
                    <a:pt x="3359657" y="356869"/>
                  </a:lnTo>
                  <a:lnTo>
                    <a:pt x="3358768" y="355345"/>
                  </a:lnTo>
                  <a:lnTo>
                    <a:pt x="3358261" y="353694"/>
                  </a:lnTo>
                  <a:lnTo>
                    <a:pt x="3358261" y="351916"/>
                  </a:lnTo>
                  <a:lnTo>
                    <a:pt x="3358261" y="77342"/>
                  </a:lnTo>
                  <a:lnTo>
                    <a:pt x="3358261" y="75564"/>
                  </a:lnTo>
                  <a:lnTo>
                    <a:pt x="3358768" y="73913"/>
                  </a:lnTo>
                  <a:lnTo>
                    <a:pt x="3373501" y="67182"/>
                  </a:lnTo>
                  <a:lnTo>
                    <a:pt x="3376167" y="67182"/>
                  </a:lnTo>
                  <a:close/>
                </a:path>
                <a:path w="6271259" h="440690">
                  <a:moveTo>
                    <a:pt x="16890" y="67182"/>
                  </a:moveTo>
                  <a:lnTo>
                    <a:pt x="20040" y="67182"/>
                  </a:lnTo>
                  <a:lnTo>
                    <a:pt x="22809" y="67310"/>
                  </a:lnTo>
                  <a:lnTo>
                    <a:pt x="25209" y="67563"/>
                  </a:lnTo>
                  <a:lnTo>
                    <a:pt x="27609" y="67817"/>
                  </a:lnTo>
                  <a:lnTo>
                    <a:pt x="29717" y="68325"/>
                  </a:lnTo>
                  <a:lnTo>
                    <a:pt x="31521" y="68961"/>
                  </a:lnTo>
                  <a:lnTo>
                    <a:pt x="33324" y="69595"/>
                  </a:lnTo>
                  <a:lnTo>
                    <a:pt x="81546" y="163702"/>
                  </a:lnTo>
                  <a:lnTo>
                    <a:pt x="95783" y="194182"/>
                  </a:lnTo>
                  <a:lnTo>
                    <a:pt x="97701" y="198374"/>
                  </a:lnTo>
                  <a:lnTo>
                    <a:pt x="99517" y="202437"/>
                  </a:lnTo>
                  <a:lnTo>
                    <a:pt x="101980" y="207899"/>
                  </a:lnTo>
                  <a:lnTo>
                    <a:pt x="104901" y="201421"/>
                  </a:lnTo>
                  <a:lnTo>
                    <a:pt x="106730" y="197485"/>
                  </a:lnTo>
                  <a:lnTo>
                    <a:pt x="108483" y="193675"/>
                  </a:lnTo>
                  <a:lnTo>
                    <a:pt x="110147" y="189991"/>
                  </a:lnTo>
                  <a:lnTo>
                    <a:pt x="112801" y="184080"/>
                  </a:lnTo>
                  <a:lnTo>
                    <a:pt x="115755" y="177561"/>
                  </a:lnTo>
                  <a:lnTo>
                    <a:pt x="119007" y="170400"/>
                  </a:lnTo>
                  <a:lnTo>
                    <a:pt x="122554" y="162560"/>
                  </a:lnTo>
                  <a:lnTo>
                    <a:pt x="165671" y="75056"/>
                  </a:lnTo>
                  <a:lnTo>
                    <a:pt x="166115" y="74040"/>
                  </a:lnTo>
                  <a:lnTo>
                    <a:pt x="166789" y="72898"/>
                  </a:lnTo>
                  <a:lnTo>
                    <a:pt x="167728" y="71754"/>
                  </a:lnTo>
                  <a:lnTo>
                    <a:pt x="168655" y="70612"/>
                  </a:lnTo>
                  <a:lnTo>
                    <a:pt x="181279" y="67182"/>
                  </a:lnTo>
                  <a:lnTo>
                    <a:pt x="183819" y="67182"/>
                  </a:lnTo>
                  <a:lnTo>
                    <a:pt x="187375" y="67182"/>
                  </a:lnTo>
                  <a:lnTo>
                    <a:pt x="200405" y="70865"/>
                  </a:lnTo>
                  <a:lnTo>
                    <a:pt x="202133" y="72389"/>
                  </a:lnTo>
                  <a:lnTo>
                    <a:pt x="202882" y="74421"/>
                  </a:lnTo>
                  <a:lnTo>
                    <a:pt x="202692" y="76707"/>
                  </a:lnTo>
                  <a:lnTo>
                    <a:pt x="202501" y="78993"/>
                  </a:lnTo>
                  <a:lnTo>
                    <a:pt x="201764" y="81533"/>
                  </a:lnTo>
                  <a:lnTo>
                    <a:pt x="200507" y="83946"/>
                  </a:lnTo>
                  <a:lnTo>
                    <a:pt x="119532" y="245617"/>
                  </a:lnTo>
                  <a:lnTo>
                    <a:pt x="119532" y="351916"/>
                  </a:lnTo>
                  <a:lnTo>
                    <a:pt x="119532" y="353567"/>
                  </a:lnTo>
                  <a:lnTo>
                    <a:pt x="119075" y="355218"/>
                  </a:lnTo>
                  <a:lnTo>
                    <a:pt x="104432" y="362076"/>
                  </a:lnTo>
                  <a:lnTo>
                    <a:pt x="101447" y="362076"/>
                  </a:lnTo>
                  <a:lnTo>
                    <a:pt x="98298" y="362076"/>
                  </a:lnTo>
                  <a:lnTo>
                    <a:pt x="84721" y="356869"/>
                  </a:lnTo>
                  <a:lnTo>
                    <a:pt x="83820" y="355345"/>
                  </a:lnTo>
                  <a:lnTo>
                    <a:pt x="83375" y="353694"/>
                  </a:lnTo>
                  <a:lnTo>
                    <a:pt x="83375" y="351916"/>
                  </a:lnTo>
                  <a:lnTo>
                    <a:pt x="83375" y="245871"/>
                  </a:lnTo>
                  <a:lnTo>
                    <a:pt x="2781" y="84962"/>
                  </a:lnTo>
                  <a:lnTo>
                    <a:pt x="1219" y="81533"/>
                  </a:lnTo>
                  <a:lnTo>
                    <a:pt x="342" y="78739"/>
                  </a:lnTo>
                  <a:lnTo>
                    <a:pt x="177" y="76453"/>
                  </a:lnTo>
                  <a:lnTo>
                    <a:pt x="0" y="74167"/>
                  </a:lnTo>
                  <a:lnTo>
                    <a:pt x="13804" y="67182"/>
                  </a:lnTo>
                  <a:lnTo>
                    <a:pt x="16890" y="67182"/>
                  </a:lnTo>
                  <a:close/>
                </a:path>
                <a:path w="6271259" h="440690">
                  <a:moveTo>
                    <a:pt x="3226180" y="65912"/>
                  </a:moveTo>
                  <a:lnTo>
                    <a:pt x="3267837" y="72262"/>
                  </a:lnTo>
                  <a:lnTo>
                    <a:pt x="3274567" y="74675"/>
                  </a:lnTo>
                  <a:lnTo>
                    <a:pt x="3281299" y="77088"/>
                  </a:lnTo>
                  <a:lnTo>
                    <a:pt x="3305302" y="92075"/>
                  </a:lnTo>
                  <a:lnTo>
                    <a:pt x="3307461" y="94233"/>
                  </a:lnTo>
                  <a:lnTo>
                    <a:pt x="3308985" y="96012"/>
                  </a:lnTo>
                  <a:lnTo>
                    <a:pt x="3309619" y="97154"/>
                  </a:lnTo>
                  <a:lnTo>
                    <a:pt x="3310254" y="98298"/>
                  </a:lnTo>
                  <a:lnTo>
                    <a:pt x="3310890" y="99567"/>
                  </a:lnTo>
                  <a:lnTo>
                    <a:pt x="3311271" y="101091"/>
                  </a:lnTo>
                  <a:lnTo>
                    <a:pt x="3311652" y="102488"/>
                  </a:lnTo>
                  <a:lnTo>
                    <a:pt x="3311905" y="104139"/>
                  </a:lnTo>
                  <a:lnTo>
                    <a:pt x="3312032" y="105790"/>
                  </a:lnTo>
                  <a:lnTo>
                    <a:pt x="3312287" y="107568"/>
                  </a:lnTo>
                  <a:lnTo>
                    <a:pt x="3312287" y="109219"/>
                  </a:lnTo>
                  <a:lnTo>
                    <a:pt x="3312287" y="110743"/>
                  </a:lnTo>
                  <a:lnTo>
                    <a:pt x="3312287" y="112902"/>
                  </a:lnTo>
                  <a:lnTo>
                    <a:pt x="3312160" y="114935"/>
                  </a:lnTo>
                  <a:lnTo>
                    <a:pt x="3311905" y="116839"/>
                  </a:lnTo>
                  <a:lnTo>
                    <a:pt x="3311652" y="118871"/>
                  </a:lnTo>
                  <a:lnTo>
                    <a:pt x="3311143" y="120523"/>
                  </a:lnTo>
                  <a:lnTo>
                    <a:pt x="3310381" y="122174"/>
                  </a:lnTo>
                  <a:lnTo>
                    <a:pt x="3309747" y="123698"/>
                  </a:lnTo>
                  <a:lnTo>
                    <a:pt x="3308604" y="124967"/>
                  </a:lnTo>
                  <a:lnTo>
                    <a:pt x="3307206" y="126237"/>
                  </a:lnTo>
                  <a:lnTo>
                    <a:pt x="3305682" y="127380"/>
                  </a:lnTo>
                  <a:lnTo>
                    <a:pt x="3303904" y="127888"/>
                  </a:lnTo>
                  <a:lnTo>
                    <a:pt x="3301746" y="127888"/>
                  </a:lnTo>
                  <a:lnTo>
                    <a:pt x="3298571" y="127888"/>
                  </a:lnTo>
                  <a:lnTo>
                    <a:pt x="3295015" y="126237"/>
                  </a:lnTo>
                  <a:lnTo>
                    <a:pt x="3290824" y="123062"/>
                  </a:lnTo>
                  <a:lnTo>
                    <a:pt x="3286760" y="119761"/>
                  </a:lnTo>
                  <a:lnTo>
                    <a:pt x="3281806" y="116331"/>
                  </a:lnTo>
                  <a:lnTo>
                    <a:pt x="3276091" y="112902"/>
                  </a:lnTo>
                  <a:lnTo>
                    <a:pt x="3270377" y="109474"/>
                  </a:lnTo>
                  <a:lnTo>
                    <a:pt x="3263265" y="106299"/>
                  </a:lnTo>
                  <a:lnTo>
                    <a:pt x="3224911" y="99187"/>
                  </a:lnTo>
                  <a:lnTo>
                    <a:pt x="3215673" y="99643"/>
                  </a:lnTo>
                  <a:lnTo>
                    <a:pt x="3175809" y="115982"/>
                  </a:lnTo>
                  <a:lnTo>
                    <a:pt x="3149137" y="155140"/>
                  </a:lnTo>
                  <a:lnTo>
                    <a:pt x="3139463" y="202739"/>
                  </a:lnTo>
                  <a:lnTo>
                    <a:pt x="3139059" y="216788"/>
                  </a:lnTo>
                  <a:lnTo>
                    <a:pt x="3139438" y="230268"/>
                  </a:lnTo>
                  <a:lnTo>
                    <a:pt x="3148292" y="275808"/>
                  </a:lnTo>
                  <a:lnTo>
                    <a:pt x="3174206" y="313451"/>
                  </a:lnTo>
                  <a:lnTo>
                    <a:pt x="3215723" y="329491"/>
                  </a:lnTo>
                  <a:lnTo>
                    <a:pt x="3225800" y="329945"/>
                  </a:lnTo>
                  <a:lnTo>
                    <a:pt x="3234013" y="329684"/>
                  </a:lnTo>
                  <a:lnTo>
                    <a:pt x="3271012" y="319658"/>
                  </a:lnTo>
                  <a:lnTo>
                    <a:pt x="3297174" y="302767"/>
                  </a:lnTo>
                  <a:lnTo>
                    <a:pt x="3300984" y="301116"/>
                  </a:lnTo>
                  <a:lnTo>
                    <a:pt x="3304159" y="301116"/>
                  </a:lnTo>
                  <a:lnTo>
                    <a:pt x="3305937" y="301116"/>
                  </a:lnTo>
                  <a:lnTo>
                    <a:pt x="3307461" y="301625"/>
                  </a:lnTo>
                  <a:lnTo>
                    <a:pt x="3308857" y="302513"/>
                  </a:lnTo>
                  <a:lnTo>
                    <a:pt x="3310381" y="303402"/>
                  </a:lnTo>
                  <a:lnTo>
                    <a:pt x="3311398" y="304673"/>
                  </a:lnTo>
                  <a:lnTo>
                    <a:pt x="3313684" y="315594"/>
                  </a:lnTo>
                  <a:lnTo>
                    <a:pt x="3313684" y="317880"/>
                  </a:lnTo>
                  <a:lnTo>
                    <a:pt x="3313684" y="319404"/>
                  </a:lnTo>
                  <a:lnTo>
                    <a:pt x="3313556" y="321055"/>
                  </a:lnTo>
                  <a:lnTo>
                    <a:pt x="3313429" y="322706"/>
                  </a:lnTo>
                  <a:lnTo>
                    <a:pt x="3313176" y="324357"/>
                  </a:lnTo>
                  <a:lnTo>
                    <a:pt x="3312922" y="325754"/>
                  </a:lnTo>
                  <a:lnTo>
                    <a:pt x="3312541" y="327151"/>
                  </a:lnTo>
                  <a:lnTo>
                    <a:pt x="3312160" y="328549"/>
                  </a:lnTo>
                  <a:lnTo>
                    <a:pt x="3307461" y="335152"/>
                  </a:lnTo>
                  <a:lnTo>
                    <a:pt x="3305937" y="336676"/>
                  </a:lnTo>
                  <a:lnTo>
                    <a:pt x="3302635" y="339216"/>
                  </a:lnTo>
                  <a:lnTo>
                    <a:pt x="3297681" y="342391"/>
                  </a:lnTo>
                  <a:lnTo>
                    <a:pt x="3292855" y="345693"/>
                  </a:lnTo>
                  <a:lnTo>
                    <a:pt x="3253993" y="360299"/>
                  </a:lnTo>
                  <a:lnTo>
                    <a:pt x="3222498" y="363727"/>
                  </a:lnTo>
                  <a:lnTo>
                    <a:pt x="3208996" y="363110"/>
                  </a:lnTo>
                  <a:lnTo>
                    <a:pt x="3161373" y="348595"/>
                  </a:lnTo>
                  <a:lnTo>
                    <a:pt x="3126347" y="315718"/>
                  </a:lnTo>
                  <a:lnTo>
                    <a:pt x="3109594" y="280035"/>
                  </a:lnTo>
                  <a:lnTo>
                    <a:pt x="3101736" y="235297"/>
                  </a:lnTo>
                  <a:lnTo>
                    <a:pt x="3101213" y="218439"/>
                  </a:lnTo>
                  <a:lnTo>
                    <a:pt x="3101762" y="201269"/>
                  </a:lnTo>
                  <a:lnTo>
                    <a:pt x="3110103" y="155066"/>
                  </a:lnTo>
                  <a:lnTo>
                    <a:pt x="3127837" y="117365"/>
                  </a:lnTo>
                  <a:lnTo>
                    <a:pt x="3153727" y="89408"/>
                  </a:lnTo>
                  <a:lnTo>
                    <a:pt x="3199526" y="68564"/>
                  </a:lnTo>
                  <a:lnTo>
                    <a:pt x="3212562" y="66577"/>
                  </a:lnTo>
                  <a:lnTo>
                    <a:pt x="3226180" y="65912"/>
                  </a:lnTo>
                  <a:close/>
                </a:path>
                <a:path w="6271259" h="440690">
                  <a:moveTo>
                    <a:pt x="5074920" y="65024"/>
                  </a:moveTo>
                  <a:lnTo>
                    <a:pt x="5080889" y="65024"/>
                  </a:lnTo>
                  <a:lnTo>
                    <a:pt x="5087239" y="65658"/>
                  </a:lnTo>
                  <a:lnTo>
                    <a:pt x="5093716" y="66801"/>
                  </a:lnTo>
                  <a:lnTo>
                    <a:pt x="5100320" y="68071"/>
                  </a:lnTo>
                  <a:lnTo>
                    <a:pt x="5106416" y="69595"/>
                  </a:lnTo>
                  <a:lnTo>
                    <a:pt x="5112004" y="71500"/>
                  </a:lnTo>
                  <a:lnTo>
                    <a:pt x="5117592" y="73405"/>
                  </a:lnTo>
                  <a:lnTo>
                    <a:pt x="5137023" y="84200"/>
                  </a:lnTo>
                  <a:lnTo>
                    <a:pt x="5138547" y="85725"/>
                  </a:lnTo>
                  <a:lnTo>
                    <a:pt x="5141722" y="91693"/>
                  </a:lnTo>
                  <a:lnTo>
                    <a:pt x="5142103" y="92837"/>
                  </a:lnTo>
                  <a:lnTo>
                    <a:pt x="5142357" y="94361"/>
                  </a:lnTo>
                  <a:lnTo>
                    <a:pt x="5142484" y="96138"/>
                  </a:lnTo>
                  <a:lnTo>
                    <a:pt x="5142738" y="97916"/>
                  </a:lnTo>
                  <a:lnTo>
                    <a:pt x="5142738" y="99694"/>
                  </a:lnTo>
                  <a:lnTo>
                    <a:pt x="5142738" y="101600"/>
                  </a:lnTo>
                  <a:lnTo>
                    <a:pt x="5142738" y="103631"/>
                  </a:lnTo>
                  <a:lnTo>
                    <a:pt x="5142611" y="105537"/>
                  </a:lnTo>
                  <a:lnTo>
                    <a:pt x="5134991" y="118617"/>
                  </a:lnTo>
                  <a:lnTo>
                    <a:pt x="5132832" y="118617"/>
                  </a:lnTo>
                  <a:lnTo>
                    <a:pt x="5130419" y="118617"/>
                  </a:lnTo>
                  <a:lnTo>
                    <a:pt x="5127371" y="117348"/>
                  </a:lnTo>
                  <a:lnTo>
                    <a:pt x="5123815" y="115062"/>
                  </a:lnTo>
                  <a:lnTo>
                    <a:pt x="5120132" y="112775"/>
                  </a:lnTo>
                  <a:lnTo>
                    <a:pt x="5116068" y="110362"/>
                  </a:lnTo>
                  <a:lnTo>
                    <a:pt x="5111242" y="107950"/>
                  </a:lnTo>
                  <a:lnTo>
                    <a:pt x="5106543" y="105410"/>
                  </a:lnTo>
                  <a:lnTo>
                    <a:pt x="5100828" y="103124"/>
                  </a:lnTo>
                  <a:lnTo>
                    <a:pt x="5094224" y="101091"/>
                  </a:lnTo>
                  <a:lnTo>
                    <a:pt x="5087620" y="99060"/>
                  </a:lnTo>
                  <a:lnTo>
                    <a:pt x="5080254" y="98043"/>
                  </a:lnTo>
                  <a:lnTo>
                    <a:pt x="5072126" y="98043"/>
                  </a:lnTo>
                  <a:lnTo>
                    <a:pt x="5064125" y="98043"/>
                  </a:lnTo>
                  <a:lnTo>
                    <a:pt x="5030343" y="117601"/>
                  </a:lnTo>
                  <a:lnTo>
                    <a:pt x="5025644" y="132206"/>
                  </a:lnTo>
                  <a:lnTo>
                    <a:pt x="5025644" y="137794"/>
                  </a:lnTo>
                  <a:lnTo>
                    <a:pt x="5025644" y="145795"/>
                  </a:lnTo>
                  <a:lnTo>
                    <a:pt x="5050663" y="178053"/>
                  </a:lnTo>
                  <a:lnTo>
                    <a:pt x="5065268" y="186054"/>
                  </a:lnTo>
                  <a:lnTo>
                    <a:pt x="5071145" y="188914"/>
                  </a:lnTo>
                  <a:lnTo>
                    <a:pt x="5077142" y="191785"/>
                  </a:lnTo>
                  <a:lnTo>
                    <a:pt x="5083234" y="194681"/>
                  </a:lnTo>
                  <a:lnTo>
                    <a:pt x="5089398" y="197612"/>
                  </a:lnTo>
                  <a:lnTo>
                    <a:pt x="5125910" y="217836"/>
                  </a:lnTo>
                  <a:lnTo>
                    <a:pt x="5152263" y="249300"/>
                  </a:lnTo>
                  <a:lnTo>
                    <a:pt x="5158486" y="279780"/>
                  </a:lnTo>
                  <a:lnTo>
                    <a:pt x="5158033" y="289371"/>
                  </a:lnTo>
                  <a:lnTo>
                    <a:pt x="5142579" y="329803"/>
                  </a:lnTo>
                  <a:lnTo>
                    <a:pt x="5108890" y="355584"/>
                  </a:lnTo>
                  <a:lnTo>
                    <a:pt x="5061966" y="364616"/>
                  </a:lnTo>
                  <a:lnTo>
                    <a:pt x="5055016" y="364450"/>
                  </a:lnTo>
                  <a:lnTo>
                    <a:pt x="5013452" y="355726"/>
                  </a:lnTo>
                  <a:lnTo>
                    <a:pt x="5006848" y="353313"/>
                  </a:lnTo>
                  <a:lnTo>
                    <a:pt x="5001260" y="350774"/>
                  </a:lnTo>
                  <a:lnTo>
                    <a:pt x="4996688" y="348233"/>
                  </a:lnTo>
                  <a:lnTo>
                    <a:pt x="4991989" y="345693"/>
                  </a:lnTo>
                  <a:lnTo>
                    <a:pt x="4982591" y="334010"/>
                  </a:lnTo>
                  <a:lnTo>
                    <a:pt x="4981575" y="331088"/>
                  </a:lnTo>
                  <a:lnTo>
                    <a:pt x="4981194" y="327787"/>
                  </a:lnTo>
                  <a:lnTo>
                    <a:pt x="4981194" y="323976"/>
                  </a:lnTo>
                  <a:lnTo>
                    <a:pt x="4981194" y="321182"/>
                  </a:lnTo>
                  <a:lnTo>
                    <a:pt x="4981321" y="318769"/>
                  </a:lnTo>
                  <a:lnTo>
                    <a:pt x="4981702" y="316864"/>
                  </a:lnTo>
                  <a:lnTo>
                    <a:pt x="4982083" y="314832"/>
                  </a:lnTo>
                  <a:lnTo>
                    <a:pt x="4982718" y="313054"/>
                  </a:lnTo>
                  <a:lnTo>
                    <a:pt x="4983480" y="311403"/>
                  </a:lnTo>
                  <a:lnTo>
                    <a:pt x="4984242" y="309752"/>
                  </a:lnTo>
                  <a:lnTo>
                    <a:pt x="4985512" y="308610"/>
                  </a:lnTo>
                  <a:lnTo>
                    <a:pt x="4987036" y="307848"/>
                  </a:lnTo>
                  <a:lnTo>
                    <a:pt x="4988687" y="307086"/>
                  </a:lnTo>
                  <a:lnTo>
                    <a:pt x="4990211" y="306704"/>
                  </a:lnTo>
                  <a:lnTo>
                    <a:pt x="4991735" y="306704"/>
                  </a:lnTo>
                  <a:lnTo>
                    <a:pt x="4994783" y="306704"/>
                  </a:lnTo>
                  <a:lnTo>
                    <a:pt x="4998212" y="308101"/>
                  </a:lnTo>
                  <a:lnTo>
                    <a:pt x="5002276" y="310895"/>
                  </a:lnTo>
                  <a:lnTo>
                    <a:pt x="5006340" y="313689"/>
                  </a:lnTo>
                  <a:lnTo>
                    <a:pt x="5011166" y="316483"/>
                  </a:lnTo>
                  <a:lnTo>
                    <a:pt x="5050043" y="330152"/>
                  </a:lnTo>
                  <a:lnTo>
                    <a:pt x="5064760" y="331088"/>
                  </a:lnTo>
                  <a:lnTo>
                    <a:pt x="5073396" y="331088"/>
                  </a:lnTo>
                  <a:lnTo>
                    <a:pt x="5110480" y="314070"/>
                  </a:lnTo>
                  <a:lnTo>
                    <a:pt x="5121148" y="289940"/>
                  </a:lnTo>
                  <a:lnTo>
                    <a:pt x="5121148" y="282193"/>
                  </a:lnTo>
                  <a:lnTo>
                    <a:pt x="5121148" y="274319"/>
                  </a:lnTo>
                  <a:lnTo>
                    <a:pt x="5119370" y="267588"/>
                  </a:lnTo>
                  <a:lnTo>
                    <a:pt x="5115941" y="261874"/>
                  </a:lnTo>
                  <a:lnTo>
                    <a:pt x="5112512" y="256031"/>
                  </a:lnTo>
                  <a:lnTo>
                    <a:pt x="5107940" y="251078"/>
                  </a:lnTo>
                  <a:lnTo>
                    <a:pt x="5102098" y="246633"/>
                  </a:lnTo>
                  <a:lnTo>
                    <a:pt x="5096383" y="242188"/>
                  </a:lnTo>
                  <a:lnTo>
                    <a:pt x="5056759" y="222250"/>
                  </a:lnTo>
                  <a:lnTo>
                    <a:pt x="5050922" y="219412"/>
                  </a:lnTo>
                  <a:lnTo>
                    <a:pt x="5016186" y="197909"/>
                  </a:lnTo>
                  <a:lnTo>
                    <a:pt x="4992624" y="163899"/>
                  </a:lnTo>
                  <a:lnTo>
                    <a:pt x="4989195" y="139700"/>
                  </a:lnTo>
                  <a:lnTo>
                    <a:pt x="4989597" y="131175"/>
                  </a:lnTo>
                  <a:lnTo>
                    <a:pt x="5007814" y="89955"/>
                  </a:lnTo>
                  <a:lnTo>
                    <a:pt x="5040503" y="70103"/>
                  </a:lnTo>
                  <a:lnTo>
                    <a:pt x="5065827" y="65335"/>
                  </a:lnTo>
                  <a:lnTo>
                    <a:pt x="5074920" y="65024"/>
                  </a:lnTo>
                  <a:close/>
                </a:path>
                <a:path w="6271259" h="440690">
                  <a:moveTo>
                    <a:pt x="3887724" y="65024"/>
                  </a:moveTo>
                  <a:lnTo>
                    <a:pt x="3893692" y="65024"/>
                  </a:lnTo>
                  <a:lnTo>
                    <a:pt x="3900042" y="65658"/>
                  </a:lnTo>
                  <a:lnTo>
                    <a:pt x="3906519" y="66801"/>
                  </a:lnTo>
                  <a:lnTo>
                    <a:pt x="3913124" y="68071"/>
                  </a:lnTo>
                  <a:lnTo>
                    <a:pt x="3919219" y="69595"/>
                  </a:lnTo>
                  <a:lnTo>
                    <a:pt x="3924807" y="71500"/>
                  </a:lnTo>
                  <a:lnTo>
                    <a:pt x="3930396" y="73405"/>
                  </a:lnTo>
                  <a:lnTo>
                    <a:pt x="3949827" y="84200"/>
                  </a:lnTo>
                  <a:lnTo>
                    <a:pt x="3951351" y="85725"/>
                  </a:lnTo>
                  <a:lnTo>
                    <a:pt x="3954526" y="91693"/>
                  </a:lnTo>
                  <a:lnTo>
                    <a:pt x="3954906" y="92837"/>
                  </a:lnTo>
                  <a:lnTo>
                    <a:pt x="3955161" y="94361"/>
                  </a:lnTo>
                  <a:lnTo>
                    <a:pt x="3955288" y="96138"/>
                  </a:lnTo>
                  <a:lnTo>
                    <a:pt x="3955541" y="97916"/>
                  </a:lnTo>
                  <a:lnTo>
                    <a:pt x="3955541" y="99694"/>
                  </a:lnTo>
                  <a:lnTo>
                    <a:pt x="3955541" y="101600"/>
                  </a:lnTo>
                  <a:lnTo>
                    <a:pt x="3955541" y="103631"/>
                  </a:lnTo>
                  <a:lnTo>
                    <a:pt x="3955415" y="105537"/>
                  </a:lnTo>
                  <a:lnTo>
                    <a:pt x="3947794" y="118617"/>
                  </a:lnTo>
                  <a:lnTo>
                    <a:pt x="3945636" y="118617"/>
                  </a:lnTo>
                  <a:lnTo>
                    <a:pt x="3943223" y="118617"/>
                  </a:lnTo>
                  <a:lnTo>
                    <a:pt x="3940175" y="117348"/>
                  </a:lnTo>
                  <a:lnTo>
                    <a:pt x="3936618" y="115062"/>
                  </a:lnTo>
                  <a:lnTo>
                    <a:pt x="3932936" y="112775"/>
                  </a:lnTo>
                  <a:lnTo>
                    <a:pt x="3928872" y="110362"/>
                  </a:lnTo>
                  <a:lnTo>
                    <a:pt x="3924046" y="107950"/>
                  </a:lnTo>
                  <a:lnTo>
                    <a:pt x="3919347" y="105410"/>
                  </a:lnTo>
                  <a:lnTo>
                    <a:pt x="3913631" y="103124"/>
                  </a:lnTo>
                  <a:lnTo>
                    <a:pt x="3907028" y="101091"/>
                  </a:lnTo>
                  <a:lnTo>
                    <a:pt x="3900424" y="99060"/>
                  </a:lnTo>
                  <a:lnTo>
                    <a:pt x="3893057" y="98043"/>
                  </a:lnTo>
                  <a:lnTo>
                    <a:pt x="3884929" y="98043"/>
                  </a:lnTo>
                  <a:lnTo>
                    <a:pt x="3876929" y="98043"/>
                  </a:lnTo>
                  <a:lnTo>
                    <a:pt x="3843147" y="117601"/>
                  </a:lnTo>
                  <a:lnTo>
                    <a:pt x="3838448" y="132206"/>
                  </a:lnTo>
                  <a:lnTo>
                    <a:pt x="3838448" y="137667"/>
                  </a:lnTo>
                  <a:lnTo>
                    <a:pt x="3838448" y="145795"/>
                  </a:lnTo>
                  <a:lnTo>
                    <a:pt x="3840099" y="152653"/>
                  </a:lnTo>
                  <a:lnTo>
                    <a:pt x="3843528" y="158241"/>
                  </a:lnTo>
                  <a:lnTo>
                    <a:pt x="3846956" y="163956"/>
                  </a:lnTo>
                  <a:lnTo>
                    <a:pt x="3878072" y="186054"/>
                  </a:lnTo>
                  <a:lnTo>
                    <a:pt x="3883949" y="188914"/>
                  </a:lnTo>
                  <a:lnTo>
                    <a:pt x="3889946" y="191785"/>
                  </a:lnTo>
                  <a:lnTo>
                    <a:pt x="3896038" y="194681"/>
                  </a:lnTo>
                  <a:lnTo>
                    <a:pt x="3902202" y="197612"/>
                  </a:lnTo>
                  <a:lnTo>
                    <a:pt x="3938714" y="217836"/>
                  </a:lnTo>
                  <a:lnTo>
                    <a:pt x="3965066" y="249300"/>
                  </a:lnTo>
                  <a:lnTo>
                    <a:pt x="3971290" y="279780"/>
                  </a:lnTo>
                  <a:lnTo>
                    <a:pt x="3970789" y="289397"/>
                  </a:lnTo>
                  <a:lnTo>
                    <a:pt x="3952732" y="333327"/>
                  </a:lnTo>
                  <a:lnTo>
                    <a:pt x="3917568" y="357504"/>
                  </a:lnTo>
                  <a:lnTo>
                    <a:pt x="3895343" y="362838"/>
                  </a:lnTo>
                  <a:lnTo>
                    <a:pt x="3901693" y="373379"/>
                  </a:lnTo>
                  <a:lnTo>
                    <a:pt x="3904868" y="379602"/>
                  </a:lnTo>
                  <a:lnTo>
                    <a:pt x="3907281" y="384937"/>
                  </a:lnTo>
                  <a:lnTo>
                    <a:pt x="3908805" y="389636"/>
                  </a:lnTo>
                  <a:lnTo>
                    <a:pt x="3910329" y="394207"/>
                  </a:lnTo>
                  <a:lnTo>
                    <a:pt x="3911218" y="398525"/>
                  </a:lnTo>
                  <a:lnTo>
                    <a:pt x="3911218" y="402589"/>
                  </a:lnTo>
                  <a:lnTo>
                    <a:pt x="3911218" y="408050"/>
                  </a:lnTo>
                  <a:lnTo>
                    <a:pt x="3884549" y="437895"/>
                  </a:lnTo>
                  <a:lnTo>
                    <a:pt x="3878961" y="439800"/>
                  </a:lnTo>
                  <a:lnTo>
                    <a:pt x="3872738" y="440689"/>
                  </a:lnTo>
                  <a:lnTo>
                    <a:pt x="3865753" y="440689"/>
                  </a:lnTo>
                  <a:lnTo>
                    <a:pt x="3860927" y="440689"/>
                  </a:lnTo>
                  <a:lnTo>
                    <a:pt x="3856481" y="440436"/>
                  </a:lnTo>
                  <a:lnTo>
                    <a:pt x="3852291" y="439927"/>
                  </a:lnTo>
                  <a:lnTo>
                    <a:pt x="3848100" y="439419"/>
                  </a:lnTo>
                  <a:lnTo>
                    <a:pt x="3833622" y="435990"/>
                  </a:lnTo>
                  <a:lnTo>
                    <a:pt x="3832098" y="435355"/>
                  </a:lnTo>
                  <a:lnTo>
                    <a:pt x="3830828" y="434339"/>
                  </a:lnTo>
                  <a:lnTo>
                    <a:pt x="3830066" y="432942"/>
                  </a:lnTo>
                  <a:lnTo>
                    <a:pt x="3829177" y="431545"/>
                  </a:lnTo>
                  <a:lnTo>
                    <a:pt x="3828668" y="430149"/>
                  </a:lnTo>
                  <a:lnTo>
                    <a:pt x="3828288" y="428878"/>
                  </a:lnTo>
                  <a:lnTo>
                    <a:pt x="3828034" y="427481"/>
                  </a:lnTo>
                  <a:lnTo>
                    <a:pt x="3827906" y="425830"/>
                  </a:lnTo>
                  <a:lnTo>
                    <a:pt x="3827906" y="423799"/>
                  </a:lnTo>
                  <a:lnTo>
                    <a:pt x="3827906" y="418973"/>
                  </a:lnTo>
                  <a:lnTo>
                    <a:pt x="3828796" y="415416"/>
                  </a:lnTo>
                  <a:lnTo>
                    <a:pt x="3830447" y="413385"/>
                  </a:lnTo>
                  <a:lnTo>
                    <a:pt x="3832098" y="411352"/>
                  </a:lnTo>
                  <a:lnTo>
                    <a:pt x="3834511" y="410337"/>
                  </a:lnTo>
                  <a:lnTo>
                    <a:pt x="3837686" y="410337"/>
                  </a:lnTo>
                  <a:lnTo>
                    <a:pt x="3865753" y="410337"/>
                  </a:lnTo>
                  <a:lnTo>
                    <a:pt x="3869943" y="410337"/>
                  </a:lnTo>
                  <a:lnTo>
                    <a:pt x="3872991" y="409701"/>
                  </a:lnTo>
                  <a:lnTo>
                    <a:pt x="3874897" y="408304"/>
                  </a:lnTo>
                  <a:lnTo>
                    <a:pt x="3876802" y="406907"/>
                  </a:lnTo>
                  <a:lnTo>
                    <a:pt x="3877691" y="404749"/>
                  </a:lnTo>
                  <a:lnTo>
                    <a:pt x="3877691" y="401954"/>
                  </a:lnTo>
                  <a:lnTo>
                    <a:pt x="3877691" y="400303"/>
                  </a:lnTo>
                  <a:lnTo>
                    <a:pt x="3877182" y="398144"/>
                  </a:lnTo>
                  <a:lnTo>
                    <a:pt x="3876293" y="395350"/>
                  </a:lnTo>
                  <a:lnTo>
                    <a:pt x="3875404" y="392556"/>
                  </a:lnTo>
                  <a:lnTo>
                    <a:pt x="3874642" y="390270"/>
                  </a:lnTo>
                  <a:lnTo>
                    <a:pt x="3874007" y="388365"/>
                  </a:lnTo>
                  <a:lnTo>
                    <a:pt x="3862704" y="363981"/>
                  </a:lnTo>
                  <a:lnTo>
                    <a:pt x="3857371" y="363600"/>
                  </a:lnTo>
                  <a:lnTo>
                    <a:pt x="3851529" y="362712"/>
                  </a:lnTo>
                  <a:lnTo>
                    <a:pt x="3814064" y="350774"/>
                  </a:lnTo>
                  <a:lnTo>
                    <a:pt x="3809491" y="348233"/>
                  </a:lnTo>
                  <a:lnTo>
                    <a:pt x="3804792" y="345693"/>
                  </a:lnTo>
                  <a:lnTo>
                    <a:pt x="3795394" y="334010"/>
                  </a:lnTo>
                  <a:lnTo>
                    <a:pt x="3794379" y="331088"/>
                  </a:lnTo>
                  <a:lnTo>
                    <a:pt x="3793998" y="327787"/>
                  </a:lnTo>
                  <a:lnTo>
                    <a:pt x="3793998" y="323976"/>
                  </a:lnTo>
                  <a:lnTo>
                    <a:pt x="3793998" y="321182"/>
                  </a:lnTo>
                  <a:lnTo>
                    <a:pt x="3794125" y="318769"/>
                  </a:lnTo>
                  <a:lnTo>
                    <a:pt x="3794505" y="316864"/>
                  </a:lnTo>
                  <a:lnTo>
                    <a:pt x="3794887" y="314832"/>
                  </a:lnTo>
                  <a:lnTo>
                    <a:pt x="3795522" y="313054"/>
                  </a:lnTo>
                  <a:lnTo>
                    <a:pt x="3796284" y="311403"/>
                  </a:lnTo>
                  <a:lnTo>
                    <a:pt x="3797046" y="309752"/>
                  </a:lnTo>
                  <a:lnTo>
                    <a:pt x="3798316" y="308610"/>
                  </a:lnTo>
                  <a:lnTo>
                    <a:pt x="3799840" y="307848"/>
                  </a:lnTo>
                  <a:lnTo>
                    <a:pt x="3801491" y="307086"/>
                  </a:lnTo>
                  <a:lnTo>
                    <a:pt x="3803015" y="306704"/>
                  </a:lnTo>
                  <a:lnTo>
                    <a:pt x="3804539" y="306704"/>
                  </a:lnTo>
                  <a:lnTo>
                    <a:pt x="3807587" y="306704"/>
                  </a:lnTo>
                  <a:lnTo>
                    <a:pt x="3811016" y="308101"/>
                  </a:lnTo>
                  <a:lnTo>
                    <a:pt x="3815079" y="310895"/>
                  </a:lnTo>
                  <a:lnTo>
                    <a:pt x="3819143" y="313689"/>
                  </a:lnTo>
                  <a:lnTo>
                    <a:pt x="3823969" y="316483"/>
                  </a:lnTo>
                  <a:lnTo>
                    <a:pt x="3829685" y="319404"/>
                  </a:lnTo>
                  <a:lnTo>
                    <a:pt x="3835400" y="322325"/>
                  </a:lnTo>
                  <a:lnTo>
                    <a:pt x="3842257" y="324992"/>
                  </a:lnTo>
                  <a:lnTo>
                    <a:pt x="3877564" y="331088"/>
                  </a:lnTo>
                  <a:lnTo>
                    <a:pt x="3886200" y="331088"/>
                  </a:lnTo>
                  <a:lnTo>
                    <a:pt x="3923284" y="314070"/>
                  </a:lnTo>
                  <a:lnTo>
                    <a:pt x="3933952" y="289940"/>
                  </a:lnTo>
                  <a:lnTo>
                    <a:pt x="3933952" y="282193"/>
                  </a:lnTo>
                  <a:lnTo>
                    <a:pt x="3933952" y="274319"/>
                  </a:lnTo>
                  <a:lnTo>
                    <a:pt x="3932174" y="267462"/>
                  </a:lnTo>
                  <a:lnTo>
                    <a:pt x="3928744" y="261746"/>
                  </a:lnTo>
                  <a:lnTo>
                    <a:pt x="3925316" y="256031"/>
                  </a:lnTo>
                  <a:lnTo>
                    <a:pt x="3920743" y="251078"/>
                  </a:lnTo>
                  <a:lnTo>
                    <a:pt x="3914902" y="246633"/>
                  </a:lnTo>
                  <a:lnTo>
                    <a:pt x="3909187" y="242188"/>
                  </a:lnTo>
                  <a:lnTo>
                    <a:pt x="3902075" y="237870"/>
                  </a:lnTo>
                  <a:lnTo>
                    <a:pt x="3893692" y="233806"/>
                  </a:lnTo>
                  <a:lnTo>
                    <a:pt x="3887529" y="230804"/>
                  </a:lnTo>
                  <a:lnTo>
                    <a:pt x="3881437" y="227885"/>
                  </a:lnTo>
                  <a:lnTo>
                    <a:pt x="3875440" y="225038"/>
                  </a:lnTo>
                  <a:lnTo>
                    <a:pt x="3869563" y="222250"/>
                  </a:lnTo>
                  <a:lnTo>
                    <a:pt x="3863726" y="219412"/>
                  </a:lnTo>
                  <a:lnTo>
                    <a:pt x="3828990" y="197909"/>
                  </a:lnTo>
                  <a:lnTo>
                    <a:pt x="3805428" y="163899"/>
                  </a:lnTo>
                  <a:lnTo>
                    <a:pt x="3801999" y="139700"/>
                  </a:lnTo>
                  <a:lnTo>
                    <a:pt x="3802401" y="131175"/>
                  </a:lnTo>
                  <a:lnTo>
                    <a:pt x="3820618" y="89955"/>
                  </a:lnTo>
                  <a:lnTo>
                    <a:pt x="3853306" y="70103"/>
                  </a:lnTo>
                  <a:lnTo>
                    <a:pt x="3878649" y="65335"/>
                  </a:lnTo>
                  <a:lnTo>
                    <a:pt x="3887724" y="65024"/>
                  </a:lnTo>
                  <a:close/>
                </a:path>
                <a:path w="6271259" h="440690">
                  <a:moveTo>
                    <a:pt x="6204966" y="42037"/>
                  </a:moveTo>
                  <a:lnTo>
                    <a:pt x="6207506" y="42037"/>
                  </a:lnTo>
                  <a:lnTo>
                    <a:pt x="6209537" y="42163"/>
                  </a:lnTo>
                  <a:lnTo>
                    <a:pt x="6211443" y="42417"/>
                  </a:lnTo>
                  <a:lnTo>
                    <a:pt x="6213348" y="42671"/>
                  </a:lnTo>
                  <a:lnTo>
                    <a:pt x="6214999" y="43052"/>
                  </a:lnTo>
                  <a:lnTo>
                    <a:pt x="6216396" y="43687"/>
                  </a:lnTo>
                  <a:lnTo>
                    <a:pt x="6217920" y="44195"/>
                  </a:lnTo>
                  <a:lnTo>
                    <a:pt x="6218935" y="44830"/>
                  </a:lnTo>
                  <a:lnTo>
                    <a:pt x="6219698" y="45465"/>
                  </a:lnTo>
                  <a:lnTo>
                    <a:pt x="6220333" y="46227"/>
                  </a:lnTo>
                  <a:lnTo>
                    <a:pt x="6220968" y="46989"/>
                  </a:lnTo>
                  <a:lnTo>
                    <a:pt x="6241875" y="93551"/>
                  </a:lnTo>
                  <a:lnTo>
                    <a:pt x="6257671" y="140969"/>
                  </a:lnTo>
                  <a:lnTo>
                    <a:pt x="6267894" y="189563"/>
                  </a:lnTo>
                  <a:lnTo>
                    <a:pt x="6271259" y="239013"/>
                  </a:lnTo>
                  <a:lnTo>
                    <a:pt x="6271067" y="251394"/>
                  </a:lnTo>
                  <a:lnTo>
                    <a:pt x="6266273" y="300607"/>
                  </a:lnTo>
                  <a:lnTo>
                    <a:pt x="6255103" y="349007"/>
                  </a:lnTo>
                  <a:lnTo>
                    <a:pt x="6238370" y="395432"/>
                  </a:lnTo>
                  <a:lnTo>
                    <a:pt x="6221349" y="430149"/>
                  </a:lnTo>
                  <a:lnTo>
                    <a:pt x="6214872" y="434213"/>
                  </a:lnTo>
                  <a:lnTo>
                    <a:pt x="6213348" y="434720"/>
                  </a:lnTo>
                  <a:lnTo>
                    <a:pt x="6211824" y="434975"/>
                  </a:lnTo>
                  <a:lnTo>
                    <a:pt x="6210300" y="435101"/>
                  </a:lnTo>
                  <a:lnTo>
                    <a:pt x="6208776" y="435228"/>
                  </a:lnTo>
                  <a:lnTo>
                    <a:pt x="6206998" y="435355"/>
                  </a:lnTo>
                  <a:lnTo>
                    <a:pt x="6204966" y="435355"/>
                  </a:lnTo>
                  <a:lnTo>
                    <a:pt x="6202045" y="435355"/>
                  </a:lnTo>
                  <a:lnTo>
                    <a:pt x="6199505" y="435101"/>
                  </a:lnTo>
                  <a:lnTo>
                    <a:pt x="6197473" y="434720"/>
                  </a:lnTo>
                  <a:lnTo>
                    <a:pt x="6195441" y="434339"/>
                  </a:lnTo>
                  <a:lnTo>
                    <a:pt x="6193662" y="433324"/>
                  </a:lnTo>
                  <a:lnTo>
                    <a:pt x="6192393" y="431926"/>
                  </a:lnTo>
                  <a:lnTo>
                    <a:pt x="6190996" y="430402"/>
                  </a:lnTo>
                  <a:lnTo>
                    <a:pt x="6190360" y="428751"/>
                  </a:lnTo>
                  <a:lnTo>
                    <a:pt x="6190487" y="426846"/>
                  </a:lnTo>
                  <a:lnTo>
                    <a:pt x="6190742" y="424941"/>
                  </a:lnTo>
                  <a:lnTo>
                    <a:pt x="6190996" y="423544"/>
                  </a:lnTo>
                  <a:lnTo>
                    <a:pt x="6191631" y="422655"/>
                  </a:lnTo>
                  <a:lnTo>
                    <a:pt x="6201632" y="399821"/>
                  </a:lnTo>
                  <a:lnTo>
                    <a:pt x="6217634" y="353772"/>
                  </a:lnTo>
                  <a:lnTo>
                    <a:pt x="6228228" y="307365"/>
                  </a:lnTo>
                  <a:lnTo>
                    <a:pt x="6233511" y="261125"/>
                  </a:lnTo>
                  <a:lnTo>
                    <a:pt x="6234176" y="238125"/>
                  </a:lnTo>
                  <a:lnTo>
                    <a:pt x="6233529" y="215312"/>
                  </a:lnTo>
                  <a:lnTo>
                    <a:pt x="6228282" y="169402"/>
                  </a:lnTo>
                  <a:lnTo>
                    <a:pt x="6217707" y="123229"/>
                  </a:lnTo>
                  <a:lnTo>
                    <a:pt x="6201757" y="78081"/>
                  </a:lnTo>
                  <a:lnTo>
                    <a:pt x="6191758" y="56006"/>
                  </a:lnTo>
                  <a:lnTo>
                    <a:pt x="6190869" y="53975"/>
                  </a:lnTo>
                  <a:lnTo>
                    <a:pt x="6190487" y="51942"/>
                  </a:lnTo>
                  <a:lnTo>
                    <a:pt x="6190615" y="49911"/>
                  </a:lnTo>
                  <a:lnTo>
                    <a:pt x="6190742" y="47878"/>
                  </a:lnTo>
                  <a:lnTo>
                    <a:pt x="6191631" y="46354"/>
                  </a:lnTo>
                  <a:lnTo>
                    <a:pt x="6193282" y="45212"/>
                  </a:lnTo>
                  <a:lnTo>
                    <a:pt x="6194806" y="44068"/>
                  </a:lnTo>
                  <a:lnTo>
                    <a:pt x="6196583" y="43306"/>
                  </a:lnTo>
                  <a:lnTo>
                    <a:pt x="6198488" y="42799"/>
                  </a:lnTo>
                  <a:lnTo>
                    <a:pt x="6200394" y="42290"/>
                  </a:lnTo>
                  <a:lnTo>
                    <a:pt x="6202553" y="42037"/>
                  </a:lnTo>
                  <a:lnTo>
                    <a:pt x="6204966" y="42037"/>
                  </a:lnTo>
                  <a:close/>
                </a:path>
                <a:path w="6271259" h="440690">
                  <a:moveTo>
                    <a:pt x="3377184" y="0"/>
                  </a:moveTo>
                  <a:lnTo>
                    <a:pt x="3384677" y="0"/>
                  </a:lnTo>
                  <a:lnTo>
                    <a:pt x="3390265" y="1650"/>
                  </a:lnTo>
                  <a:lnTo>
                    <a:pt x="3393566" y="5079"/>
                  </a:lnTo>
                  <a:lnTo>
                    <a:pt x="3396996" y="8508"/>
                  </a:lnTo>
                  <a:lnTo>
                    <a:pt x="3398647" y="14224"/>
                  </a:lnTo>
                  <a:lnTo>
                    <a:pt x="3398647" y="22225"/>
                  </a:lnTo>
                  <a:lnTo>
                    <a:pt x="3398647" y="30352"/>
                  </a:lnTo>
                  <a:lnTo>
                    <a:pt x="3396996" y="36067"/>
                  </a:lnTo>
                  <a:lnTo>
                    <a:pt x="3393566" y="39496"/>
                  </a:lnTo>
                  <a:lnTo>
                    <a:pt x="3390138" y="42925"/>
                  </a:lnTo>
                  <a:lnTo>
                    <a:pt x="3384550" y="44703"/>
                  </a:lnTo>
                  <a:lnTo>
                    <a:pt x="3376676" y="44703"/>
                  </a:lnTo>
                  <a:lnTo>
                    <a:pt x="3369182" y="44703"/>
                  </a:lnTo>
                  <a:lnTo>
                    <a:pt x="3363722" y="43052"/>
                  </a:lnTo>
                  <a:lnTo>
                    <a:pt x="3360419" y="39624"/>
                  </a:lnTo>
                  <a:lnTo>
                    <a:pt x="3356991" y="36321"/>
                  </a:lnTo>
                  <a:lnTo>
                    <a:pt x="3355340" y="30606"/>
                  </a:lnTo>
                  <a:lnTo>
                    <a:pt x="3355340" y="22478"/>
                  </a:lnTo>
                  <a:lnTo>
                    <a:pt x="3355340" y="14350"/>
                  </a:lnTo>
                  <a:lnTo>
                    <a:pt x="3357117" y="8508"/>
                  </a:lnTo>
                  <a:lnTo>
                    <a:pt x="3360547" y="5079"/>
                  </a:lnTo>
                  <a:lnTo>
                    <a:pt x="3363976" y="1777"/>
                  </a:lnTo>
                  <a:lnTo>
                    <a:pt x="3369437" y="0"/>
                  </a:lnTo>
                  <a:lnTo>
                    <a:pt x="3377184" y="0"/>
                  </a:lnTo>
                  <a:close/>
                </a:path>
              </a:pathLst>
            </a:custGeom>
            <a:ln w="12192">
              <a:solidFill>
                <a:srgbClr val="E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351" y="1037843"/>
              <a:ext cx="3973067" cy="3794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957" y="1029334"/>
              <a:ext cx="3957967" cy="3646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21957" y="1029334"/>
              <a:ext cx="3958590" cy="365125"/>
            </a:xfrm>
            <a:custGeom>
              <a:avLst/>
              <a:gdLst/>
              <a:ahLst/>
              <a:cxnLst/>
              <a:rect l="l" t="t" r="r" b="b"/>
              <a:pathLst>
                <a:path w="3958590" h="365125">
                  <a:moveTo>
                    <a:pt x="3673487" y="68579"/>
                  </a:moveTo>
                  <a:lnTo>
                    <a:pt x="3869194" y="68579"/>
                  </a:lnTo>
                  <a:lnTo>
                    <a:pt x="3871099" y="68579"/>
                  </a:lnTo>
                  <a:lnTo>
                    <a:pt x="3872877" y="68961"/>
                  </a:lnTo>
                  <a:lnTo>
                    <a:pt x="3874401" y="69976"/>
                  </a:lnTo>
                  <a:lnTo>
                    <a:pt x="3876052" y="70865"/>
                  </a:lnTo>
                  <a:lnTo>
                    <a:pt x="3877322" y="72136"/>
                  </a:lnTo>
                  <a:lnTo>
                    <a:pt x="3878211" y="73787"/>
                  </a:lnTo>
                  <a:lnTo>
                    <a:pt x="3879100" y="75311"/>
                  </a:lnTo>
                  <a:lnTo>
                    <a:pt x="3879735" y="77088"/>
                  </a:lnTo>
                  <a:lnTo>
                    <a:pt x="3880116" y="79120"/>
                  </a:lnTo>
                  <a:lnTo>
                    <a:pt x="3880497" y="81152"/>
                  </a:lnTo>
                  <a:lnTo>
                    <a:pt x="3880751" y="83185"/>
                  </a:lnTo>
                  <a:lnTo>
                    <a:pt x="3880751" y="85343"/>
                  </a:lnTo>
                  <a:lnTo>
                    <a:pt x="3880751" y="87249"/>
                  </a:lnTo>
                  <a:lnTo>
                    <a:pt x="3871226" y="101345"/>
                  </a:lnTo>
                  <a:lnTo>
                    <a:pt x="3869194" y="101345"/>
                  </a:lnTo>
                  <a:lnTo>
                    <a:pt x="3789438" y="101345"/>
                  </a:lnTo>
                  <a:lnTo>
                    <a:pt x="3789438" y="351916"/>
                  </a:lnTo>
                  <a:lnTo>
                    <a:pt x="3789438" y="353567"/>
                  </a:lnTo>
                  <a:lnTo>
                    <a:pt x="3788930" y="355218"/>
                  </a:lnTo>
                  <a:lnTo>
                    <a:pt x="3788041" y="356742"/>
                  </a:lnTo>
                  <a:lnTo>
                    <a:pt x="3787152" y="358139"/>
                  </a:lnTo>
                  <a:lnTo>
                    <a:pt x="3785882" y="359282"/>
                  </a:lnTo>
                  <a:lnTo>
                    <a:pt x="3784104" y="360044"/>
                  </a:lnTo>
                  <a:lnTo>
                    <a:pt x="3782453" y="360806"/>
                  </a:lnTo>
                  <a:lnTo>
                    <a:pt x="3780548" y="361314"/>
                  </a:lnTo>
                  <a:lnTo>
                    <a:pt x="3778643" y="361695"/>
                  </a:lnTo>
                  <a:lnTo>
                    <a:pt x="3776738" y="361950"/>
                  </a:lnTo>
                  <a:lnTo>
                    <a:pt x="3774325" y="362076"/>
                  </a:lnTo>
                  <a:lnTo>
                    <a:pt x="3771277" y="362076"/>
                  </a:lnTo>
                  <a:lnTo>
                    <a:pt x="3768356" y="362076"/>
                  </a:lnTo>
                  <a:lnTo>
                    <a:pt x="3758704" y="360044"/>
                  </a:lnTo>
                  <a:lnTo>
                    <a:pt x="3756926" y="359410"/>
                  </a:lnTo>
                  <a:lnTo>
                    <a:pt x="3755656" y="358266"/>
                  </a:lnTo>
                  <a:lnTo>
                    <a:pt x="3754767" y="356869"/>
                  </a:lnTo>
                  <a:lnTo>
                    <a:pt x="3753878" y="355345"/>
                  </a:lnTo>
                  <a:lnTo>
                    <a:pt x="3753497" y="353694"/>
                  </a:lnTo>
                  <a:lnTo>
                    <a:pt x="3753497" y="351916"/>
                  </a:lnTo>
                  <a:lnTo>
                    <a:pt x="3753497" y="101345"/>
                  </a:lnTo>
                  <a:lnTo>
                    <a:pt x="3673360" y="101345"/>
                  </a:lnTo>
                  <a:lnTo>
                    <a:pt x="3671328" y="101345"/>
                  </a:lnTo>
                  <a:lnTo>
                    <a:pt x="3669550" y="100964"/>
                  </a:lnTo>
                  <a:lnTo>
                    <a:pt x="3668153" y="99949"/>
                  </a:lnTo>
                  <a:lnTo>
                    <a:pt x="3666629" y="99060"/>
                  </a:lnTo>
                  <a:lnTo>
                    <a:pt x="3665486" y="97789"/>
                  </a:lnTo>
                  <a:lnTo>
                    <a:pt x="3664597" y="96392"/>
                  </a:lnTo>
                  <a:lnTo>
                    <a:pt x="3663708" y="94995"/>
                  </a:lnTo>
                  <a:lnTo>
                    <a:pt x="3663073" y="93344"/>
                  </a:lnTo>
                  <a:lnTo>
                    <a:pt x="3662692" y="91439"/>
                  </a:lnTo>
                  <a:lnTo>
                    <a:pt x="3662311" y="89662"/>
                  </a:lnTo>
                  <a:lnTo>
                    <a:pt x="3662184" y="87502"/>
                  </a:lnTo>
                  <a:lnTo>
                    <a:pt x="3662184" y="85343"/>
                  </a:lnTo>
                  <a:lnTo>
                    <a:pt x="3662184" y="82930"/>
                  </a:lnTo>
                  <a:lnTo>
                    <a:pt x="3671455" y="68579"/>
                  </a:lnTo>
                  <a:lnTo>
                    <a:pt x="3673487" y="68579"/>
                  </a:lnTo>
                  <a:close/>
                </a:path>
                <a:path w="3958590" h="365125">
                  <a:moveTo>
                    <a:pt x="3297313" y="68579"/>
                  </a:moveTo>
                  <a:lnTo>
                    <a:pt x="3427869" y="68579"/>
                  </a:lnTo>
                  <a:lnTo>
                    <a:pt x="3429647" y="68579"/>
                  </a:lnTo>
                  <a:lnTo>
                    <a:pt x="3431425" y="68961"/>
                  </a:lnTo>
                  <a:lnTo>
                    <a:pt x="3433076" y="69976"/>
                  </a:lnTo>
                  <a:lnTo>
                    <a:pt x="3434600" y="70865"/>
                  </a:lnTo>
                  <a:lnTo>
                    <a:pt x="3435870" y="72136"/>
                  </a:lnTo>
                  <a:lnTo>
                    <a:pt x="3436759" y="73787"/>
                  </a:lnTo>
                  <a:lnTo>
                    <a:pt x="3437648" y="75311"/>
                  </a:lnTo>
                  <a:lnTo>
                    <a:pt x="3438283" y="77088"/>
                  </a:lnTo>
                  <a:lnTo>
                    <a:pt x="3438664" y="79120"/>
                  </a:lnTo>
                  <a:lnTo>
                    <a:pt x="3439045" y="81152"/>
                  </a:lnTo>
                  <a:lnTo>
                    <a:pt x="3439299" y="83185"/>
                  </a:lnTo>
                  <a:lnTo>
                    <a:pt x="3439299" y="85343"/>
                  </a:lnTo>
                  <a:lnTo>
                    <a:pt x="3439299" y="87249"/>
                  </a:lnTo>
                  <a:lnTo>
                    <a:pt x="3439045" y="89280"/>
                  </a:lnTo>
                  <a:lnTo>
                    <a:pt x="3438664" y="91186"/>
                  </a:lnTo>
                  <a:lnTo>
                    <a:pt x="3438283" y="93217"/>
                  </a:lnTo>
                  <a:lnTo>
                    <a:pt x="3437648" y="94868"/>
                  </a:lnTo>
                  <a:lnTo>
                    <a:pt x="3436759" y="96392"/>
                  </a:lnTo>
                  <a:lnTo>
                    <a:pt x="3435870" y="97916"/>
                  </a:lnTo>
                  <a:lnTo>
                    <a:pt x="3434600" y="99060"/>
                  </a:lnTo>
                  <a:lnTo>
                    <a:pt x="3433076" y="100075"/>
                  </a:lnTo>
                  <a:lnTo>
                    <a:pt x="3431552" y="100964"/>
                  </a:lnTo>
                  <a:lnTo>
                    <a:pt x="3429774" y="101345"/>
                  </a:lnTo>
                  <a:lnTo>
                    <a:pt x="3427869" y="101345"/>
                  </a:lnTo>
                  <a:lnTo>
                    <a:pt x="3316490" y="101345"/>
                  </a:lnTo>
                  <a:lnTo>
                    <a:pt x="3316490" y="192024"/>
                  </a:lnTo>
                  <a:lnTo>
                    <a:pt x="3411994" y="192024"/>
                  </a:lnTo>
                  <a:lnTo>
                    <a:pt x="3414026" y="192024"/>
                  </a:lnTo>
                  <a:lnTo>
                    <a:pt x="3415804" y="192404"/>
                  </a:lnTo>
                  <a:lnTo>
                    <a:pt x="3417328" y="193420"/>
                  </a:lnTo>
                  <a:lnTo>
                    <a:pt x="3418979" y="194310"/>
                  </a:lnTo>
                  <a:lnTo>
                    <a:pt x="3423678" y="206501"/>
                  </a:lnTo>
                  <a:lnTo>
                    <a:pt x="3423678" y="208534"/>
                  </a:lnTo>
                  <a:lnTo>
                    <a:pt x="3423678" y="210565"/>
                  </a:lnTo>
                  <a:lnTo>
                    <a:pt x="3423424" y="212598"/>
                  </a:lnTo>
                  <a:lnTo>
                    <a:pt x="3423043" y="214502"/>
                  </a:lnTo>
                  <a:lnTo>
                    <a:pt x="3422662" y="216407"/>
                  </a:lnTo>
                  <a:lnTo>
                    <a:pt x="3422027" y="218059"/>
                  </a:lnTo>
                  <a:lnTo>
                    <a:pt x="3421011" y="219455"/>
                  </a:lnTo>
                  <a:lnTo>
                    <a:pt x="3420122" y="220852"/>
                  </a:lnTo>
                  <a:lnTo>
                    <a:pt x="3418852" y="221995"/>
                  </a:lnTo>
                  <a:lnTo>
                    <a:pt x="3417328" y="222757"/>
                  </a:lnTo>
                  <a:lnTo>
                    <a:pt x="3415677" y="223519"/>
                  </a:lnTo>
                  <a:lnTo>
                    <a:pt x="3413899" y="223900"/>
                  </a:lnTo>
                  <a:lnTo>
                    <a:pt x="3411994" y="223900"/>
                  </a:lnTo>
                  <a:lnTo>
                    <a:pt x="3316490" y="223900"/>
                  </a:lnTo>
                  <a:lnTo>
                    <a:pt x="3316490" y="327913"/>
                  </a:lnTo>
                  <a:lnTo>
                    <a:pt x="3429901" y="327913"/>
                  </a:lnTo>
                  <a:lnTo>
                    <a:pt x="3431679" y="327913"/>
                  </a:lnTo>
                  <a:lnTo>
                    <a:pt x="3433457" y="328422"/>
                  </a:lnTo>
                  <a:lnTo>
                    <a:pt x="3434981" y="329311"/>
                  </a:lnTo>
                  <a:lnTo>
                    <a:pt x="3436505" y="330200"/>
                  </a:lnTo>
                  <a:lnTo>
                    <a:pt x="3437775" y="331342"/>
                  </a:lnTo>
                  <a:lnTo>
                    <a:pt x="3438791" y="332866"/>
                  </a:lnTo>
                  <a:lnTo>
                    <a:pt x="3439807" y="334390"/>
                  </a:lnTo>
                  <a:lnTo>
                    <a:pt x="3440569" y="336168"/>
                  </a:lnTo>
                  <a:lnTo>
                    <a:pt x="3440950" y="338200"/>
                  </a:lnTo>
                  <a:lnTo>
                    <a:pt x="3441331" y="340360"/>
                  </a:lnTo>
                  <a:lnTo>
                    <a:pt x="3441585" y="342391"/>
                  </a:lnTo>
                  <a:lnTo>
                    <a:pt x="3441585" y="344424"/>
                  </a:lnTo>
                  <a:lnTo>
                    <a:pt x="3441585" y="346455"/>
                  </a:lnTo>
                  <a:lnTo>
                    <a:pt x="3441331" y="348488"/>
                  </a:lnTo>
                  <a:lnTo>
                    <a:pt x="3440950" y="350392"/>
                  </a:lnTo>
                  <a:lnTo>
                    <a:pt x="3440569" y="352425"/>
                  </a:lnTo>
                  <a:lnTo>
                    <a:pt x="3439807" y="354202"/>
                  </a:lnTo>
                  <a:lnTo>
                    <a:pt x="3438791" y="355726"/>
                  </a:lnTo>
                  <a:lnTo>
                    <a:pt x="3437775" y="357377"/>
                  </a:lnTo>
                  <a:lnTo>
                    <a:pt x="3436505" y="358520"/>
                  </a:lnTo>
                  <a:lnTo>
                    <a:pt x="3434981" y="359410"/>
                  </a:lnTo>
                  <a:lnTo>
                    <a:pt x="3433457" y="360299"/>
                  </a:lnTo>
                  <a:lnTo>
                    <a:pt x="3431806" y="360806"/>
                  </a:lnTo>
                  <a:lnTo>
                    <a:pt x="3429901" y="360806"/>
                  </a:lnTo>
                  <a:lnTo>
                    <a:pt x="3297313" y="360806"/>
                  </a:lnTo>
                  <a:lnTo>
                    <a:pt x="3293630" y="360806"/>
                  </a:lnTo>
                  <a:lnTo>
                    <a:pt x="3289947" y="359410"/>
                  </a:lnTo>
                  <a:lnTo>
                    <a:pt x="3286137" y="356742"/>
                  </a:lnTo>
                  <a:lnTo>
                    <a:pt x="3282454" y="354075"/>
                  </a:lnTo>
                  <a:lnTo>
                    <a:pt x="3280549" y="349376"/>
                  </a:lnTo>
                  <a:lnTo>
                    <a:pt x="3280549" y="342518"/>
                  </a:lnTo>
                  <a:lnTo>
                    <a:pt x="3280549" y="86867"/>
                  </a:lnTo>
                  <a:lnTo>
                    <a:pt x="3280549" y="80010"/>
                  </a:lnTo>
                  <a:lnTo>
                    <a:pt x="3282454" y="75311"/>
                  </a:lnTo>
                  <a:lnTo>
                    <a:pt x="3286264" y="72516"/>
                  </a:lnTo>
                  <a:lnTo>
                    <a:pt x="3289947" y="69850"/>
                  </a:lnTo>
                  <a:lnTo>
                    <a:pt x="3293630" y="68579"/>
                  </a:lnTo>
                  <a:lnTo>
                    <a:pt x="3297313" y="68579"/>
                  </a:lnTo>
                  <a:close/>
                </a:path>
                <a:path w="3958590" h="365125">
                  <a:moveTo>
                    <a:pt x="3034931" y="68579"/>
                  </a:moveTo>
                  <a:lnTo>
                    <a:pt x="3230638" y="68579"/>
                  </a:lnTo>
                  <a:lnTo>
                    <a:pt x="3232543" y="68579"/>
                  </a:lnTo>
                  <a:lnTo>
                    <a:pt x="3234321" y="68961"/>
                  </a:lnTo>
                  <a:lnTo>
                    <a:pt x="3235845" y="69976"/>
                  </a:lnTo>
                  <a:lnTo>
                    <a:pt x="3237496" y="70865"/>
                  </a:lnTo>
                  <a:lnTo>
                    <a:pt x="3238766" y="72136"/>
                  </a:lnTo>
                  <a:lnTo>
                    <a:pt x="3239655" y="73787"/>
                  </a:lnTo>
                  <a:lnTo>
                    <a:pt x="3240544" y="75311"/>
                  </a:lnTo>
                  <a:lnTo>
                    <a:pt x="3241179" y="77088"/>
                  </a:lnTo>
                  <a:lnTo>
                    <a:pt x="3241560" y="79120"/>
                  </a:lnTo>
                  <a:lnTo>
                    <a:pt x="3241941" y="81152"/>
                  </a:lnTo>
                  <a:lnTo>
                    <a:pt x="3242195" y="83185"/>
                  </a:lnTo>
                  <a:lnTo>
                    <a:pt x="3242195" y="85343"/>
                  </a:lnTo>
                  <a:lnTo>
                    <a:pt x="3242195" y="87249"/>
                  </a:lnTo>
                  <a:lnTo>
                    <a:pt x="3241941" y="89280"/>
                  </a:lnTo>
                  <a:lnTo>
                    <a:pt x="3232670" y="101345"/>
                  </a:lnTo>
                  <a:lnTo>
                    <a:pt x="3230638" y="101345"/>
                  </a:lnTo>
                  <a:lnTo>
                    <a:pt x="3150882" y="101345"/>
                  </a:lnTo>
                  <a:lnTo>
                    <a:pt x="3150882" y="351916"/>
                  </a:lnTo>
                  <a:lnTo>
                    <a:pt x="3150882" y="353567"/>
                  </a:lnTo>
                  <a:lnTo>
                    <a:pt x="3150374" y="355218"/>
                  </a:lnTo>
                  <a:lnTo>
                    <a:pt x="3149485" y="356742"/>
                  </a:lnTo>
                  <a:lnTo>
                    <a:pt x="3148596" y="358139"/>
                  </a:lnTo>
                  <a:lnTo>
                    <a:pt x="3147326" y="359282"/>
                  </a:lnTo>
                  <a:lnTo>
                    <a:pt x="3145548" y="360044"/>
                  </a:lnTo>
                  <a:lnTo>
                    <a:pt x="3143897" y="360806"/>
                  </a:lnTo>
                  <a:lnTo>
                    <a:pt x="3141992" y="361314"/>
                  </a:lnTo>
                  <a:lnTo>
                    <a:pt x="3140087" y="361695"/>
                  </a:lnTo>
                  <a:lnTo>
                    <a:pt x="3138182" y="361950"/>
                  </a:lnTo>
                  <a:lnTo>
                    <a:pt x="3135769" y="362076"/>
                  </a:lnTo>
                  <a:lnTo>
                    <a:pt x="3132721" y="362076"/>
                  </a:lnTo>
                  <a:lnTo>
                    <a:pt x="3129800" y="362076"/>
                  </a:lnTo>
                  <a:lnTo>
                    <a:pt x="3120148" y="360044"/>
                  </a:lnTo>
                  <a:lnTo>
                    <a:pt x="3118370" y="359410"/>
                  </a:lnTo>
                  <a:lnTo>
                    <a:pt x="3117100" y="358266"/>
                  </a:lnTo>
                  <a:lnTo>
                    <a:pt x="3116211" y="356869"/>
                  </a:lnTo>
                  <a:lnTo>
                    <a:pt x="3115322" y="355345"/>
                  </a:lnTo>
                  <a:lnTo>
                    <a:pt x="3114941" y="353694"/>
                  </a:lnTo>
                  <a:lnTo>
                    <a:pt x="3114941" y="351916"/>
                  </a:lnTo>
                  <a:lnTo>
                    <a:pt x="3114941" y="101345"/>
                  </a:lnTo>
                  <a:lnTo>
                    <a:pt x="3034804" y="101345"/>
                  </a:lnTo>
                  <a:lnTo>
                    <a:pt x="3032772" y="101345"/>
                  </a:lnTo>
                  <a:lnTo>
                    <a:pt x="3030994" y="100964"/>
                  </a:lnTo>
                  <a:lnTo>
                    <a:pt x="3029597" y="99949"/>
                  </a:lnTo>
                  <a:lnTo>
                    <a:pt x="3028073" y="99060"/>
                  </a:lnTo>
                  <a:lnTo>
                    <a:pt x="3026930" y="97789"/>
                  </a:lnTo>
                  <a:lnTo>
                    <a:pt x="3026041" y="96392"/>
                  </a:lnTo>
                  <a:lnTo>
                    <a:pt x="3025152" y="94995"/>
                  </a:lnTo>
                  <a:lnTo>
                    <a:pt x="3024517" y="93344"/>
                  </a:lnTo>
                  <a:lnTo>
                    <a:pt x="3024136" y="91439"/>
                  </a:lnTo>
                  <a:lnTo>
                    <a:pt x="3023755" y="89662"/>
                  </a:lnTo>
                  <a:lnTo>
                    <a:pt x="3023628" y="87502"/>
                  </a:lnTo>
                  <a:lnTo>
                    <a:pt x="3023628" y="85343"/>
                  </a:lnTo>
                  <a:lnTo>
                    <a:pt x="3023628" y="82930"/>
                  </a:lnTo>
                  <a:lnTo>
                    <a:pt x="3023755" y="80899"/>
                  </a:lnTo>
                  <a:lnTo>
                    <a:pt x="3024136" y="78866"/>
                  </a:lnTo>
                  <a:lnTo>
                    <a:pt x="3024517" y="76962"/>
                  </a:lnTo>
                  <a:lnTo>
                    <a:pt x="3025152" y="75311"/>
                  </a:lnTo>
                  <a:lnTo>
                    <a:pt x="3026041" y="73787"/>
                  </a:lnTo>
                  <a:lnTo>
                    <a:pt x="3026930" y="72262"/>
                  </a:lnTo>
                  <a:lnTo>
                    <a:pt x="3028073" y="70992"/>
                  </a:lnTo>
                  <a:lnTo>
                    <a:pt x="3029597" y="69976"/>
                  </a:lnTo>
                  <a:lnTo>
                    <a:pt x="3031121" y="69087"/>
                  </a:lnTo>
                  <a:lnTo>
                    <a:pt x="3032899" y="68579"/>
                  </a:lnTo>
                  <a:lnTo>
                    <a:pt x="3034931" y="68579"/>
                  </a:lnTo>
                  <a:close/>
                </a:path>
                <a:path w="3958590" h="365125">
                  <a:moveTo>
                    <a:pt x="2535313" y="68579"/>
                  </a:moveTo>
                  <a:lnTo>
                    <a:pt x="2665869" y="68579"/>
                  </a:lnTo>
                  <a:lnTo>
                    <a:pt x="2667647" y="68579"/>
                  </a:lnTo>
                  <a:lnTo>
                    <a:pt x="2669425" y="68961"/>
                  </a:lnTo>
                  <a:lnTo>
                    <a:pt x="2671076" y="69976"/>
                  </a:lnTo>
                  <a:lnTo>
                    <a:pt x="2672600" y="70865"/>
                  </a:lnTo>
                  <a:lnTo>
                    <a:pt x="2673870" y="72136"/>
                  </a:lnTo>
                  <a:lnTo>
                    <a:pt x="2674759" y="73787"/>
                  </a:lnTo>
                  <a:lnTo>
                    <a:pt x="2675648" y="75311"/>
                  </a:lnTo>
                  <a:lnTo>
                    <a:pt x="2676283" y="77088"/>
                  </a:lnTo>
                  <a:lnTo>
                    <a:pt x="2676664" y="79120"/>
                  </a:lnTo>
                  <a:lnTo>
                    <a:pt x="2677045" y="81152"/>
                  </a:lnTo>
                  <a:lnTo>
                    <a:pt x="2677299" y="83185"/>
                  </a:lnTo>
                  <a:lnTo>
                    <a:pt x="2677299" y="85343"/>
                  </a:lnTo>
                  <a:lnTo>
                    <a:pt x="2677299" y="87249"/>
                  </a:lnTo>
                  <a:lnTo>
                    <a:pt x="2677045" y="89280"/>
                  </a:lnTo>
                  <a:lnTo>
                    <a:pt x="2676664" y="91186"/>
                  </a:lnTo>
                  <a:lnTo>
                    <a:pt x="2676283" y="93217"/>
                  </a:lnTo>
                  <a:lnTo>
                    <a:pt x="2667774" y="101345"/>
                  </a:lnTo>
                  <a:lnTo>
                    <a:pt x="2665869" y="101345"/>
                  </a:lnTo>
                  <a:lnTo>
                    <a:pt x="2554490" y="101345"/>
                  </a:lnTo>
                  <a:lnTo>
                    <a:pt x="2554490" y="192024"/>
                  </a:lnTo>
                  <a:lnTo>
                    <a:pt x="2649994" y="192024"/>
                  </a:lnTo>
                  <a:lnTo>
                    <a:pt x="2652026" y="192024"/>
                  </a:lnTo>
                  <a:lnTo>
                    <a:pt x="2653804" y="192404"/>
                  </a:lnTo>
                  <a:lnTo>
                    <a:pt x="2655328" y="193420"/>
                  </a:lnTo>
                  <a:lnTo>
                    <a:pt x="2656979" y="194310"/>
                  </a:lnTo>
                  <a:lnTo>
                    <a:pt x="2661678" y="206501"/>
                  </a:lnTo>
                  <a:lnTo>
                    <a:pt x="2661678" y="208534"/>
                  </a:lnTo>
                  <a:lnTo>
                    <a:pt x="2661678" y="210565"/>
                  </a:lnTo>
                  <a:lnTo>
                    <a:pt x="2661424" y="212598"/>
                  </a:lnTo>
                  <a:lnTo>
                    <a:pt x="2661043" y="214502"/>
                  </a:lnTo>
                  <a:lnTo>
                    <a:pt x="2660662" y="216407"/>
                  </a:lnTo>
                  <a:lnTo>
                    <a:pt x="2660027" y="218059"/>
                  </a:lnTo>
                  <a:lnTo>
                    <a:pt x="2659011" y="219455"/>
                  </a:lnTo>
                  <a:lnTo>
                    <a:pt x="2658122" y="220852"/>
                  </a:lnTo>
                  <a:lnTo>
                    <a:pt x="2656852" y="221995"/>
                  </a:lnTo>
                  <a:lnTo>
                    <a:pt x="2655328" y="222757"/>
                  </a:lnTo>
                  <a:lnTo>
                    <a:pt x="2653677" y="223519"/>
                  </a:lnTo>
                  <a:lnTo>
                    <a:pt x="2651899" y="223900"/>
                  </a:lnTo>
                  <a:lnTo>
                    <a:pt x="2649994" y="223900"/>
                  </a:lnTo>
                  <a:lnTo>
                    <a:pt x="2554490" y="223900"/>
                  </a:lnTo>
                  <a:lnTo>
                    <a:pt x="2554490" y="327913"/>
                  </a:lnTo>
                  <a:lnTo>
                    <a:pt x="2667901" y="327913"/>
                  </a:lnTo>
                  <a:lnTo>
                    <a:pt x="2669679" y="327913"/>
                  </a:lnTo>
                  <a:lnTo>
                    <a:pt x="2671457" y="328422"/>
                  </a:lnTo>
                  <a:lnTo>
                    <a:pt x="2672981" y="329311"/>
                  </a:lnTo>
                  <a:lnTo>
                    <a:pt x="2674505" y="330200"/>
                  </a:lnTo>
                  <a:lnTo>
                    <a:pt x="2679585" y="342391"/>
                  </a:lnTo>
                  <a:lnTo>
                    <a:pt x="2679585" y="344424"/>
                  </a:lnTo>
                  <a:lnTo>
                    <a:pt x="2679585" y="346455"/>
                  </a:lnTo>
                  <a:lnTo>
                    <a:pt x="2679331" y="348488"/>
                  </a:lnTo>
                  <a:lnTo>
                    <a:pt x="2678950" y="350392"/>
                  </a:lnTo>
                  <a:lnTo>
                    <a:pt x="2678569" y="352425"/>
                  </a:lnTo>
                  <a:lnTo>
                    <a:pt x="2677807" y="354202"/>
                  </a:lnTo>
                  <a:lnTo>
                    <a:pt x="2676791" y="355726"/>
                  </a:lnTo>
                  <a:lnTo>
                    <a:pt x="2675775" y="357377"/>
                  </a:lnTo>
                  <a:lnTo>
                    <a:pt x="2674505" y="358520"/>
                  </a:lnTo>
                  <a:lnTo>
                    <a:pt x="2672981" y="359410"/>
                  </a:lnTo>
                  <a:lnTo>
                    <a:pt x="2671457" y="360299"/>
                  </a:lnTo>
                  <a:lnTo>
                    <a:pt x="2669806" y="360806"/>
                  </a:lnTo>
                  <a:lnTo>
                    <a:pt x="2667901" y="360806"/>
                  </a:lnTo>
                  <a:lnTo>
                    <a:pt x="2535313" y="360806"/>
                  </a:lnTo>
                  <a:lnTo>
                    <a:pt x="2531630" y="360806"/>
                  </a:lnTo>
                  <a:lnTo>
                    <a:pt x="2527947" y="359410"/>
                  </a:lnTo>
                  <a:lnTo>
                    <a:pt x="2524137" y="356742"/>
                  </a:lnTo>
                  <a:lnTo>
                    <a:pt x="2520454" y="354075"/>
                  </a:lnTo>
                  <a:lnTo>
                    <a:pt x="2518549" y="349376"/>
                  </a:lnTo>
                  <a:lnTo>
                    <a:pt x="2518549" y="342518"/>
                  </a:lnTo>
                  <a:lnTo>
                    <a:pt x="2518549" y="86867"/>
                  </a:lnTo>
                  <a:lnTo>
                    <a:pt x="2518549" y="80010"/>
                  </a:lnTo>
                  <a:lnTo>
                    <a:pt x="2520454" y="75311"/>
                  </a:lnTo>
                  <a:lnTo>
                    <a:pt x="2524264" y="72516"/>
                  </a:lnTo>
                  <a:lnTo>
                    <a:pt x="2527947" y="69850"/>
                  </a:lnTo>
                  <a:lnTo>
                    <a:pt x="2531630" y="68579"/>
                  </a:lnTo>
                  <a:lnTo>
                    <a:pt x="2535313" y="68579"/>
                  </a:lnTo>
                  <a:close/>
                </a:path>
                <a:path w="3958590" h="365125">
                  <a:moveTo>
                    <a:pt x="2030869" y="68579"/>
                  </a:moveTo>
                  <a:lnTo>
                    <a:pt x="2161425" y="68579"/>
                  </a:lnTo>
                  <a:lnTo>
                    <a:pt x="2163203" y="68579"/>
                  </a:lnTo>
                  <a:lnTo>
                    <a:pt x="2164981" y="68961"/>
                  </a:lnTo>
                  <a:lnTo>
                    <a:pt x="2166632" y="69976"/>
                  </a:lnTo>
                  <a:lnTo>
                    <a:pt x="2168156" y="70865"/>
                  </a:lnTo>
                  <a:lnTo>
                    <a:pt x="2169426" y="72136"/>
                  </a:lnTo>
                  <a:lnTo>
                    <a:pt x="2170315" y="73787"/>
                  </a:lnTo>
                  <a:lnTo>
                    <a:pt x="2171204" y="75311"/>
                  </a:lnTo>
                  <a:lnTo>
                    <a:pt x="2171839" y="77088"/>
                  </a:lnTo>
                  <a:lnTo>
                    <a:pt x="2172220" y="79120"/>
                  </a:lnTo>
                  <a:lnTo>
                    <a:pt x="2172601" y="81152"/>
                  </a:lnTo>
                  <a:lnTo>
                    <a:pt x="2172855" y="83185"/>
                  </a:lnTo>
                  <a:lnTo>
                    <a:pt x="2172855" y="85343"/>
                  </a:lnTo>
                  <a:lnTo>
                    <a:pt x="2172855" y="87249"/>
                  </a:lnTo>
                  <a:lnTo>
                    <a:pt x="2172601" y="89280"/>
                  </a:lnTo>
                  <a:lnTo>
                    <a:pt x="2172220" y="91186"/>
                  </a:lnTo>
                  <a:lnTo>
                    <a:pt x="2171839" y="93217"/>
                  </a:lnTo>
                  <a:lnTo>
                    <a:pt x="2171204" y="94868"/>
                  </a:lnTo>
                  <a:lnTo>
                    <a:pt x="2163330" y="101345"/>
                  </a:lnTo>
                  <a:lnTo>
                    <a:pt x="2161425" y="101345"/>
                  </a:lnTo>
                  <a:lnTo>
                    <a:pt x="2050046" y="101345"/>
                  </a:lnTo>
                  <a:lnTo>
                    <a:pt x="2050046" y="192024"/>
                  </a:lnTo>
                  <a:lnTo>
                    <a:pt x="2145550" y="192024"/>
                  </a:lnTo>
                  <a:lnTo>
                    <a:pt x="2147582" y="192024"/>
                  </a:lnTo>
                  <a:lnTo>
                    <a:pt x="2149360" y="192404"/>
                  </a:lnTo>
                  <a:lnTo>
                    <a:pt x="2150884" y="193420"/>
                  </a:lnTo>
                  <a:lnTo>
                    <a:pt x="2152535" y="194310"/>
                  </a:lnTo>
                  <a:lnTo>
                    <a:pt x="2157234" y="206501"/>
                  </a:lnTo>
                  <a:lnTo>
                    <a:pt x="2157234" y="208534"/>
                  </a:lnTo>
                  <a:lnTo>
                    <a:pt x="2157234" y="210565"/>
                  </a:lnTo>
                  <a:lnTo>
                    <a:pt x="2156980" y="212598"/>
                  </a:lnTo>
                  <a:lnTo>
                    <a:pt x="2156599" y="214502"/>
                  </a:lnTo>
                  <a:lnTo>
                    <a:pt x="2156218" y="216407"/>
                  </a:lnTo>
                  <a:lnTo>
                    <a:pt x="2155583" y="218059"/>
                  </a:lnTo>
                  <a:lnTo>
                    <a:pt x="2154567" y="219455"/>
                  </a:lnTo>
                  <a:lnTo>
                    <a:pt x="2153678" y="220852"/>
                  </a:lnTo>
                  <a:lnTo>
                    <a:pt x="2152408" y="221995"/>
                  </a:lnTo>
                  <a:lnTo>
                    <a:pt x="2150884" y="222757"/>
                  </a:lnTo>
                  <a:lnTo>
                    <a:pt x="2149233" y="223519"/>
                  </a:lnTo>
                  <a:lnTo>
                    <a:pt x="2147455" y="223900"/>
                  </a:lnTo>
                  <a:lnTo>
                    <a:pt x="2145550" y="223900"/>
                  </a:lnTo>
                  <a:lnTo>
                    <a:pt x="2050046" y="223900"/>
                  </a:lnTo>
                  <a:lnTo>
                    <a:pt x="2050046" y="327913"/>
                  </a:lnTo>
                  <a:lnTo>
                    <a:pt x="2163457" y="327913"/>
                  </a:lnTo>
                  <a:lnTo>
                    <a:pt x="2165235" y="327913"/>
                  </a:lnTo>
                  <a:lnTo>
                    <a:pt x="2167013" y="328422"/>
                  </a:lnTo>
                  <a:lnTo>
                    <a:pt x="2168537" y="329311"/>
                  </a:lnTo>
                  <a:lnTo>
                    <a:pt x="2170061" y="330200"/>
                  </a:lnTo>
                  <a:lnTo>
                    <a:pt x="2175141" y="342391"/>
                  </a:lnTo>
                  <a:lnTo>
                    <a:pt x="2175141" y="344424"/>
                  </a:lnTo>
                  <a:lnTo>
                    <a:pt x="2175141" y="346455"/>
                  </a:lnTo>
                  <a:lnTo>
                    <a:pt x="2174887" y="348488"/>
                  </a:lnTo>
                  <a:lnTo>
                    <a:pt x="2174506" y="350392"/>
                  </a:lnTo>
                  <a:lnTo>
                    <a:pt x="2174125" y="352425"/>
                  </a:lnTo>
                  <a:lnTo>
                    <a:pt x="2173363" y="354202"/>
                  </a:lnTo>
                  <a:lnTo>
                    <a:pt x="2172347" y="355726"/>
                  </a:lnTo>
                  <a:lnTo>
                    <a:pt x="2171331" y="357377"/>
                  </a:lnTo>
                  <a:lnTo>
                    <a:pt x="2170061" y="358520"/>
                  </a:lnTo>
                  <a:lnTo>
                    <a:pt x="2168537" y="359410"/>
                  </a:lnTo>
                  <a:lnTo>
                    <a:pt x="2167013" y="360299"/>
                  </a:lnTo>
                  <a:lnTo>
                    <a:pt x="2165362" y="360806"/>
                  </a:lnTo>
                  <a:lnTo>
                    <a:pt x="2163457" y="360806"/>
                  </a:lnTo>
                  <a:lnTo>
                    <a:pt x="2030869" y="360806"/>
                  </a:lnTo>
                  <a:lnTo>
                    <a:pt x="2027186" y="360806"/>
                  </a:lnTo>
                  <a:lnTo>
                    <a:pt x="2023503" y="359410"/>
                  </a:lnTo>
                  <a:lnTo>
                    <a:pt x="2019693" y="356742"/>
                  </a:lnTo>
                  <a:lnTo>
                    <a:pt x="2016010" y="354075"/>
                  </a:lnTo>
                  <a:lnTo>
                    <a:pt x="2014105" y="349376"/>
                  </a:lnTo>
                  <a:lnTo>
                    <a:pt x="2014105" y="342518"/>
                  </a:lnTo>
                  <a:lnTo>
                    <a:pt x="2014105" y="86867"/>
                  </a:lnTo>
                  <a:lnTo>
                    <a:pt x="2014105" y="80010"/>
                  </a:lnTo>
                  <a:lnTo>
                    <a:pt x="2016010" y="75311"/>
                  </a:lnTo>
                  <a:lnTo>
                    <a:pt x="2019820" y="72516"/>
                  </a:lnTo>
                  <a:lnTo>
                    <a:pt x="2023503" y="69850"/>
                  </a:lnTo>
                  <a:lnTo>
                    <a:pt x="2027186" y="68579"/>
                  </a:lnTo>
                  <a:lnTo>
                    <a:pt x="2030869" y="68579"/>
                  </a:lnTo>
                  <a:close/>
                </a:path>
                <a:path w="3958590" h="365125">
                  <a:moveTo>
                    <a:pt x="1768487" y="68579"/>
                  </a:moveTo>
                  <a:lnTo>
                    <a:pt x="1964194" y="68579"/>
                  </a:lnTo>
                  <a:lnTo>
                    <a:pt x="1966099" y="68579"/>
                  </a:lnTo>
                  <a:lnTo>
                    <a:pt x="1967877" y="68961"/>
                  </a:lnTo>
                  <a:lnTo>
                    <a:pt x="1969401" y="69976"/>
                  </a:lnTo>
                  <a:lnTo>
                    <a:pt x="1971052" y="70865"/>
                  </a:lnTo>
                  <a:lnTo>
                    <a:pt x="1972322" y="72136"/>
                  </a:lnTo>
                  <a:lnTo>
                    <a:pt x="1973211" y="73787"/>
                  </a:lnTo>
                  <a:lnTo>
                    <a:pt x="1974100" y="75311"/>
                  </a:lnTo>
                  <a:lnTo>
                    <a:pt x="1974735" y="77088"/>
                  </a:lnTo>
                  <a:lnTo>
                    <a:pt x="1975116" y="79120"/>
                  </a:lnTo>
                  <a:lnTo>
                    <a:pt x="1975497" y="81152"/>
                  </a:lnTo>
                  <a:lnTo>
                    <a:pt x="1975751" y="83185"/>
                  </a:lnTo>
                  <a:lnTo>
                    <a:pt x="1975751" y="85343"/>
                  </a:lnTo>
                  <a:lnTo>
                    <a:pt x="1975751" y="87249"/>
                  </a:lnTo>
                  <a:lnTo>
                    <a:pt x="1966226" y="101345"/>
                  </a:lnTo>
                  <a:lnTo>
                    <a:pt x="1964194" y="101345"/>
                  </a:lnTo>
                  <a:lnTo>
                    <a:pt x="1884438" y="101345"/>
                  </a:lnTo>
                  <a:lnTo>
                    <a:pt x="1884438" y="351916"/>
                  </a:lnTo>
                  <a:lnTo>
                    <a:pt x="1884438" y="353567"/>
                  </a:lnTo>
                  <a:lnTo>
                    <a:pt x="1883930" y="355218"/>
                  </a:lnTo>
                  <a:lnTo>
                    <a:pt x="1883041" y="356742"/>
                  </a:lnTo>
                  <a:lnTo>
                    <a:pt x="1882152" y="358139"/>
                  </a:lnTo>
                  <a:lnTo>
                    <a:pt x="1880882" y="359282"/>
                  </a:lnTo>
                  <a:lnTo>
                    <a:pt x="1879104" y="360044"/>
                  </a:lnTo>
                  <a:lnTo>
                    <a:pt x="1877453" y="360806"/>
                  </a:lnTo>
                  <a:lnTo>
                    <a:pt x="1875548" y="361314"/>
                  </a:lnTo>
                  <a:lnTo>
                    <a:pt x="1873643" y="361695"/>
                  </a:lnTo>
                  <a:lnTo>
                    <a:pt x="1871738" y="361950"/>
                  </a:lnTo>
                  <a:lnTo>
                    <a:pt x="1869325" y="362076"/>
                  </a:lnTo>
                  <a:lnTo>
                    <a:pt x="1866277" y="362076"/>
                  </a:lnTo>
                  <a:lnTo>
                    <a:pt x="1863356" y="362076"/>
                  </a:lnTo>
                  <a:lnTo>
                    <a:pt x="1853704" y="360044"/>
                  </a:lnTo>
                  <a:lnTo>
                    <a:pt x="1851926" y="359410"/>
                  </a:lnTo>
                  <a:lnTo>
                    <a:pt x="1850656" y="358266"/>
                  </a:lnTo>
                  <a:lnTo>
                    <a:pt x="1849767" y="356869"/>
                  </a:lnTo>
                  <a:lnTo>
                    <a:pt x="1848878" y="355345"/>
                  </a:lnTo>
                  <a:lnTo>
                    <a:pt x="1848497" y="353694"/>
                  </a:lnTo>
                  <a:lnTo>
                    <a:pt x="1848497" y="351916"/>
                  </a:lnTo>
                  <a:lnTo>
                    <a:pt x="1848497" y="101345"/>
                  </a:lnTo>
                  <a:lnTo>
                    <a:pt x="1768360" y="101345"/>
                  </a:lnTo>
                  <a:lnTo>
                    <a:pt x="1766328" y="101345"/>
                  </a:lnTo>
                  <a:lnTo>
                    <a:pt x="1764550" y="100964"/>
                  </a:lnTo>
                  <a:lnTo>
                    <a:pt x="1763153" y="99949"/>
                  </a:lnTo>
                  <a:lnTo>
                    <a:pt x="1761629" y="99060"/>
                  </a:lnTo>
                  <a:lnTo>
                    <a:pt x="1760486" y="97789"/>
                  </a:lnTo>
                  <a:lnTo>
                    <a:pt x="1759597" y="96392"/>
                  </a:lnTo>
                  <a:lnTo>
                    <a:pt x="1758708" y="94995"/>
                  </a:lnTo>
                  <a:lnTo>
                    <a:pt x="1758073" y="93344"/>
                  </a:lnTo>
                  <a:lnTo>
                    <a:pt x="1757692" y="91439"/>
                  </a:lnTo>
                  <a:lnTo>
                    <a:pt x="1757311" y="89662"/>
                  </a:lnTo>
                  <a:lnTo>
                    <a:pt x="1757184" y="87502"/>
                  </a:lnTo>
                  <a:lnTo>
                    <a:pt x="1757184" y="85343"/>
                  </a:lnTo>
                  <a:lnTo>
                    <a:pt x="1757184" y="82930"/>
                  </a:lnTo>
                  <a:lnTo>
                    <a:pt x="1757311" y="80899"/>
                  </a:lnTo>
                  <a:lnTo>
                    <a:pt x="1757692" y="78866"/>
                  </a:lnTo>
                  <a:lnTo>
                    <a:pt x="1758073" y="76962"/>
                  </a:lnTo>
                  <a:lnTo>
                    <a:pt x="1758708" y="75311"/>
                  </a:lnTo>
                  <a:lnTo>
                    <a:pt x="1759597" y="73787"/>
                  </a:lnTo>
                  <a:lnTo>
                    <a:pt x="1760486" y="72262"/>
                  </a:lnTo>
                  <a:lnTo>
                    <a:pt x="1761629" y="70992"/>
                  </a:lnTo>
                  <a:lnTo>
                    <a:pt x="1763153" y="69976"/>
                  </a:lnTo>
                  <a:lnTo>
                    <a:pt x="1764677" y="69087"/>
                  </a:lnTo>
                  <a:lnTo>
                    <a:pt x="1766455" y="68579"/>
                  </a:lnTo>
                  <a:lnTo>
                    <a:pt x="1768487" y="68579"/>
                  </a:lnTo>
                  <a:close/>
                </a:path>
                <a:path w="3958590" h="365125">
                  <a:moveTo>
                    <a:pt x="1590433" y="68579"/>
                  </a:moveTo>
                  <a:lnTo>
                    <a:pt x="1720989" y="68579"/>
                  </a:lnTo>
                  <a:lnTo>
                    <a:pt x="1722767" y="68579"/>
                  </a:lnTo>
                  <a:lnTo>
                    <a:pt x="1724545" y="68961"/>
                  </a:lnTo>
                  <a:lnTo>
                    <a:pt x="1726196" y="69976"/>
                  </a:lnTo>
                  <a:lnTo>
                    <a:pt x="1727720" y="70865"/>
                  </a:lnTo>
                  <a:lnTo>
                    <a:pt x="1728990" y="72136"/>
                  </a:lnTo>
                  <a:lnTo>
                    <a:pt x="1729879" y="73787"/>
                  </a:lnTo>
                  <a:lnTo>
                    <a:pt x="1730768" y="75311"/>
                  </a:lnTo>
                  <a:lnTo>
                    <a:pt x="1731403" y="77088"/>
                  </a:lnTo>
                  <a:lnTo>
                    <a:pt x="1731784" y="79120"/>
                  </a:lnTo>
                  <a:lnTo>
                    <a:pt x="1732165" y="81152"/>
                  </a:lnTo>
                  <a:lnTo>
                    <a:pt x="1732419" y="83185"/>
                  </a:lnTo>
                  <a:lnTo>
                    <a:pt x="1732419" y="85343"/>
                  </a:lnTo>
                  <a:lnTo>
                    <a:pt x="1732419" y="87249"/>
                  </a:lnTo>
                  <a:lnTo>
                    <a:pt x="1732165" y="89280"/>
                  </a:lnTo>
                  <a:lnTo>
                    <a:pt x="1731784" y="91186"/>
                  </a:lnTo>
                  <a:lnTo>
                    <a:pt x="1731403" y="93217"/>
                  </a:lnTo>
                  <a:lnTo>
                    <a:pt x="1730768" y="94868"/>
                  </a:lnTo>
                  <a:lnTo>
                    <a:pt x="1729879" y="96392"/>
                  </a:lnTo>
                  <a:lnTo>
                    <a:pt x="1728990" y="97916"/>
                  </a:lnTo>
                  <a:lnTo>
                    <a:pt x="1727720" y="99060"/>
                  </a:lnTo>
                  <a:lnTo>
                    <a:pt x="1726196" y="100075"/>
                  </a:lnTo>
                  <a:lnTo>
                    <a:pt x="1724672" y="100964"/>
                  </a:lnTo>
                  <a:lnTo>
                    <a:pt x="1722894" y="101345"/>
                  </a:lnTo>
                  <a:lnTo>
                    <a:pt x="1720989" y="101345"/>
                  </a:lnTo>
                  <a:lnTo>
                    <a:pt x="1609610" y="101345"/>
                  </a:lnTo>
                  <a:lnTo>
                    <a:pt x="1609610" y="192024"/>
                  </a:lnTo>
                  <a:lnTo>
                    <a:pt x="1705114" y="192024"/>
                  </a:lnTo>
                  <a:lnTo>
                    <a:pt x="1707146" y="192024"/>
                  </a:lnTo>
                  <a:lnTo>
                    <a:pt x="1708924" y="192404"/>
                  </a:lnTo>
                  <a:lnTo>
                    <a:pt x="1710448" y="193420"/>
                  </a:lnTo>
                  <a:lnTo>
                    <a:pt x="1712099" y="194310"/>
                  </a:lnTo>
                  <a:lnTo>
                    <a:pt x="1716798" y="206501"/>
                  </a:lnTo>
                  <a:lnTo>
                    <a:pt x="1716798" y="208534"/>
                  </a:lnTo>
                  <a:lnTo>
                    <a:pt x="1716798" y="210565"/>
                  </a:lnTo>
                  <a:lnTo>
                    <a:pt x="1716544" y="212598"/>
                  </a:lnTo>
                  <a:lnTo>
                    <a:pt x="1716163" y="214502"/>
                  </a:lnTo>
                  <a:lnTo>
                    <a:pt x="1715782" y="216407"/>
                  </a:lnTo>
                  <a:lnTo>
                    <a:pt x="1715147" y="218059"/>
                  </a:lnTo>
                  <a:lnTo>
                    <a:pt x="1714131" y="219455"/>
                  </a:lnTo>
                  <a:lnTo>
                    <a:pt x="1713242" y="220852"/>
                  </a:lnTo>
                  <a:lnTo>
                    <a:pt x="1711972" y="221995"/>
                  </a:lnTo>
                  <a:lnTo>
                    <a:pt x="1710448" y="222757"/>
                  </a:lnTo>
                  <a:lnTo>
                    <a:pt x="1708797" y="223519"/>
                  </a:lnTo>
                  <a:lnTo>
                    <a:pt x="1707019" y="223900"/>
                  </a:lnTo>
                  <a:lnTo>
                    <a:pt x="1705114" y="223900"/>
                  </a:lnTo>
                  <a:lnTo>
                    <a:pt x="1609610" y="223900"/>
                  </a:lnTo>
                  <a:lnTo>
                    <a:pt x="1609610" y="327913"/>
                  </a:lnTo>
                  <a:lnTo>
                    <a:pt x="1723021" y="327913"/>
                  </a:lnTo>
                  <a:lnTo>
                    <a:pt x="1724799" y="327913"/>
                  </a:lnTo>
                  <a:lnTo>
                    <a:pt x="1726577" y="328422"/>
                  </a:lnTo>
                  <a:lnTo>
                    <a:pt x="1728101" y="329311"/>
                  </a:lnTo>
                  <a:lnTo>
                    <a:pt x="1729625" y="330200"/>
                  </a:lnTo>
                  <a:lnTo>
                    <a:pt x="1730895" y="331342"/>
                  </a:lnTo>
                  <a:lnTo>
                    <a:pt x="1731911" y="332866"/>
                  </a:lnTo>
                  <a:lnTo>
                    <a:pt x="1732927" y="334390"/>
                  </a:lnTo>
                  <a:lnTo>
                    <a:pt x="1733689" y="336168"/>
                  </a:lnTo>
                  <a:lnTo>
                    <a:pt x="1734070" y="338200"/>
                  </a:lnTo>
                  <a:lnTo>
                    <a:pt x="1734451" y="340360"/>
                  </a:lnTo>
                  <a:lnTo>
                    <a:pt x="1734705" y="342391"/>
                  </a:lnTo>
                  <a:lnTo>
                    <a:pt x="1734705" y="344424"/>
                  </a:lnTo>
                  <a:lnTo>
                    <a:pt x="1734705" y="346455"/>
                  </a:lnTo>
                  <a:lnTo>
                    <a:pt x="1734451" y="348488"/>
                  </a:lnTo>
                  <a:lnTo>
                    <a:pt x="1734070" y="350392"/>
                  </a:lnTo>
                  <a:lnTo>
                    <a:pt x="1733689" y="352425"/>
                  </a:lnTo>
                  <a:lnTo>
                    <a:pt x="1732927" y="354202"/>
                  </a:lnTo>
                  <a:lnTo>
                    <a:pt x="1731911" y="355726"/>
                  </a:lnTo>
                  <a:lnTo>
                    <a:pt x="1730895" y="357377"/>
                  </a:lnTo>
                  <a:lnTo>
                    <a:pt x="1729625" y="358520"/>
                  </a:lnTo>
                  <a:lnTo>
                    <a:pt x="1728101" y="359410"/>
                  </a:lnTo>
                  <a:lnTo>
                    <a:pt x="1726577" y="360299"/>
                  </a:lnTo>
                  <a:lnTo>
                    <a:pt x="1724926" y="360806"/>
                  </a:lnTo>
                  <a:lnTo>
                    <a:pt x="1723021" y="360806"/>
                  </a:lnTo>
                  <a:lnTo>
                    <a:pt x="1590433" y="360806"/>
                  </a:lnTo>
                  <a:lnTo>
                    <a:pt x="1586750" y="360806"/>
                  </a:lnTo>
                  <a:lnTo>
                    <a:pt x="1583067" y="359410"/>
                  </a:lnTo>
                  <a:lnTo>
                    <a:pt x="1579257" y="356742"/>
                  </a:lnTo>
                  <a:lnTo>
                    <a:pt x="1575574" y="354075"/>
                  </a:lnTo>
                  <a:lnTo>
                    <a:pt x="1573669" y="349376"/>
                  </a:lnTo>
                  <a:lnTo>
                    <a:pt x="1573669" y="342518"/>
                  </a:lnTo>
                  <a:lnTo>
                    <a:pt x="1573669" y="86867"/>
                  </a:lnTo>
                  <a:lnTo>
                    <a:pt x="1573669" y="80010"/>
                  </a:lnTo>
                  <a:lnTo>
                    <a:pt x="1575574" y="75311"/>
                  </a:lnTo>
                  <a:lnTo>
                    <a:pt x="1579384" y="72516"/>
                  </a:lnTo>
                  <a:lnTo>
                    <a:pt x="1583067" y="69850"/>
                  </a:lnTo>
                  <a:lnTo>
                    <a:pt x="1586750" y="68579"/>
                  </a:lnTo>
                  <a:lnTo>
                    <a:pt x="1590433" y="68579"/>
                  </a:lnTo>
                  <a:close/>
                </a:path>
                <a:path w="3958590" h="365125">
                  <a:moveTo>
                    <a:pt x="874153" y="68579"/>
                  </a:moveTo>
                  <a:lnTo>
                    <a:pt x="1004709" y="68579"/>
                  </a:lnTo>
                  <a:lnTo>
                    <a:pt x="1006487" y="68579"/>
                  </a:lnTo>
                  <a:lnTo>
                    <a:pt x="1008265" y="68961"/>
                  </a:lnTo>
                  <a:lnTo>
                    <a:pt x="1009916" y="69976"/>
                  </a:lnTo>
                  <a:lnTo>
                    <a:pt x="1011440" y="70865"/>
                  </a:lnTo>
                  <a:lnTo>
                    <a:pt x="1012710" y="72136"/>
                  </a:lnTo>
                  <a:lnTo>
                    <a:pt x="1013599" y="73787"/>
                  </a:lnTo>
                  <a:lnTo>
                    <a:pt x="1014488" y="75311"/>
                  </a:lnTo>
                  <a:lnTo>
                    <a:pt x="1015123" y="77088"/>
                  </a:lnTo>
                  <a:lnTo>
                    <a:pt x="1015504" y="79120"/>
                  </a:lnTo>
                  <a:lnTo>
                    <a:pt x="1015885" y="81152"/>
                  </a:lnTo>
                  <a:lnTo>
                    <a:pt x="1016139" y="83185"/>
                  </a:lnTo>
                  <a:lnTo>
                    <a:pt x="1016139" y="85343"/>
                  </a:lnTo>
                  <a:lnTo>
                    <a:pt x="1016139" y="87249"/>
                  </a:lnTo>
                  <a:lnTo>
                    <a:pt x="1015885" y="89280"/>
                  </a:lnTo>
                  <a:lnTo>
                    <a:pt x="1015504" y="91186"/>
                  </a:lnTo>
                  <a:lnTo>
                    <a:pt x="1015123" y="93217"/>
                  </a:lnTo>
                  <a:lnTo>
                    <a:pt x="1014488" y="94868"/>
                  </a:lnTo>
                  <a:lnTo>
                    <a:pt x="1013599" y="96392"/>
                  </a:lnTo>
                  <a:lnTo>
                    <a:pt x="1012710" y="97916"/>
                  </a:lnTo>
                  <a:lnTo>
                    <a:pt x="1011440" y="99060"/>
                  </a:lnTo>
                  <a:lnTo>
                    <a:pt x="1009916" y="100075"/>
                  </a:lnTo>
                  <a:lnTo>
                    <a:pt x="1008392" y="100964"/>
                  </a:lnTo>
                  <a:lnTo>
                    <a:pt x="1006614" y="101345"/>
                  </a:lnTo>
                  <a:lnTo>
                    <a:pt x="1004709" y="101345"/>
                  </a:lnTo>
                  <a:lnTo>
                    <a:pt x="893330" y="101345"/>
                  </a:lnTo>
                  <a:lnTo>
                    <a:pt x="893330" y="192024"/>
                  </a:lnTo>
                  <a:lnTo>
                    <a:pt x="988834" y="192024"/>
                  </a:lnTo>
                  <a:lnTo>
                    <a:pt x="990866" y="192024"/>
                  </a:lnTo>
                  <a:lnTo>
                    <a:pt x="992644" y="192404"/>
                  </a:lnTo>
                  <a:lnTo>
                    <a:pt x="994168" y="193420"/>
                  </a:lnTo>
                  <a:lnTo>
                    <a:pt x="995819" y="194310"/>
                  </a:lnTo>
                  <a:lnTo>
                    <a:pt x="1000518" y="206501"/>
                  </a:lnTo>
                  <a:lnTo>
                    <a:pt x="1000518" y="208534"/>
                  </a:lnTo>
                  <a:lnTo>
                    <a:pt x="1000518" y="210565"/>
                  </a:lnTo>
                  <a:lnTo>
                    <a:pt x="1000264" y="212598"/>
                  </a:lnTo>
                  <a:lnTo>
                    <a:pt x="999883" y="214502"/>
                  </a:lnTo>
                  <a:lnTo>
                    <a:pt x="999502" y="216407"/>
                  </a:lnTo>
                  <a:lnTo>
                    <a:pt x="998867" y="218059"/>
                  </a:lnTo>
                  <a:lnTo>
                    <a:pt x="997851" y="219455"/>
                  </a:lnTo>
                  <a:lnTo>
                    <a:pt x="996962" y="220852"/>
                  </a:lnTo>
                  <a:lnTo>
                    <a:pt x="995692" y="221995"/>
                  </a:lnTo>
                  <a:lnTo>
                    <a:pt x="994168" y="222757"/>
                  </a:lnTo>
                  <a:lnTo>
                    <a:pt x="992517" y="223519"/>
                  </a:lnTo>
                  <a:lnTo>
                    <a:pt x="990739" y="223900"/>
                  </a:lnTo>
                  <a:lnTo>
                    <a:pt x="988834" y="223900"/>
                  </a:lnTo>
                  <a:lnTo>
                    <a:pt x="893330" y="223900"/>
                  </a:lnTo>
                  <a:lnTo>
                    <a:pt x="893330" y="327913"/>
                  </a:lnTo>
                  <a:lnTo>
                    <a:pt x="1006741" y="327913"/>
                  </a:lnTo>
                  <a:lnTo>
                    <a:pt x="1008519" y="327913"/>
                  </a:lnTo>
                  <a:lnTo>
                    <a:pt x="1010297" y="328422"/>
                  </a:lnTo>
                  <a:lnTo>
                    <a:pt x="1011821" y="329311"/>
                  </a:lnTo>
                  <a:lnTo>
                    <a:pt x="1013345" y="330200"/>
                  </a:lnTo>
                  <a:lnTo>
                    <a:pt x="1014615" y="331342"/>
                  </a:lnTo>
                  <a:lnTo>
                    <a:pt x="1015631" y="332866"/>
                  </a:lnTo>
                  <a:lnTo>
                    <a:pt x="1016647" y="334390"/>
                  </a:lnTo>
                  <a:lnTo>
                    <a:pt x="1017409" y="336168"/>
                  </a:lnTo>
                  <a:lnTo>
                    <a:pt x="1017790" y="338200"/>
                  </a:lnTo>
                  <a:lnTo>
                    <a:pt x="1018171" y="340360"/>
                  </a:lnTo>
                  <a:lnTo>
                    <a:pt x="1018425" y="342391"/>
                  </a:lnTo>
                  <a:lnTo>
                    <a:pt x="1018425" y="344424"/>
                  </a:lnTo>
                  <a:lnTo>
                    <a:pt x="1018425" y="346455"/>
                  </a:lnTo>
                  <a:lnTo>
                    <a:pt x="1018171" y="348488"/>
                  </a:lnTo>
                  <a:lnTo>
                    <a:pt x="1017790" y="350392"/>
                  </a:lnTo>
                  <a:lnTo>
                    <a:pt x="1017409" y="352425"/>
                  </a:lnTo>
                  <a:lnTo>
                    <a:pt x="1016647" y="354202"/>
                  </a:lnTo>
                  <a:lnTo>
                    <a:pt x="1015631" y="355726"/>
                  </a:lnTo>
                  <a:lnTo>
                    <a:pt x="1014615" y="357377"/>
                  </a:lnTo>
                  <a:lnTo>
                    <a:pt x="1013345" y="358520"/>
                  </a:lnTo>
                  <a:lnTo>
                    <a:pt x="1011821" y="359410"/>
                  </a:lnTo>
                  <a:lnTo>
                    <a:pt x="1010297" y="360299"/>
                  </a:lnTo>
                  <a:lnTo>
                    <a:pt x="1008646" y="360806"/>
                  </a:lnTo>
                  <a:lnTo>
                    <a:pt x="1006741" y="360806"/>
                  </a:lnTo>
                  <a:lnTo>
                    <a:pt x="874153" y="360806"/>
                  </a:lnTo>
                  <a:lnTo>
                    <a:pt x="870470" y="360806"/>
                  </a:lnTo>
                  <a:lnTo>
                    <a:pt x="866787" y="359410"/>
                  </a:lnTo>
                  <a:lnTo>
                    <a:pt x="862977" y="356742"/>
                  </a:lnTo>
                  <a:lnTo>
                    <a:pt x="859294" y="354075"/>
                  </a:lnTo>
                  <a:lnTo>
                    <a:pt x="857389" y="349376"/>
                  </a:lnTo>
                  <a:lnTo>
                    <a:pt x="857389" y="342518"/>
                  </a:lnTo>
                  <a:lnTo>
                    <a:pt x="857389" y="86867"/>
                  </a:lnTo>
                  <a:lnTo>
                    <a:pt x="857389" y="80010"/>
                  </a:lnTo>
                  <a:lnTo>
                    <a:pt x="859294" y="75311"/>
                  </a:lnTo>
                  <a:lnTo>
                    <a:pt x="863104" y="72516"/>
                  </a:lnTo>
                  <a:lnTo>
                    <a:pt x="866787" y="69850"/>
                  </a:lnTo>
                  <a:lnTo>
                    <a:pt x="870470" y="68579"/>
                  </a:lnTo>
                  <a:lnTo>
                    <a:pt x="874153" y="68579"/>
                  </a:lnTo>
                  <a:close/>
                </a:path>
                <a:path w="3958590" h="365125">
                  <a:moveTo>
                    <a:pt x="494677" y="68579"/>
                  </a:moveTo>
                  <a:lnTo>
                    <a:pt x="509155" y="68579"/>
                  </a:lnTo>
                  <a:lnTo>
                    <a:pt x="513156" y="68579"/>
                  </a:lnTo>
                  <a:lnTo>
                    <a:pt x="516801" y="69087"/>
                  </a:lnTo>
                  <a:lnTo>
                    <a:pt x="520090" y="69976"/>
                  </a:lnTo>
                  <a:lnTo>
                    <a:pt x="523392" y="70992"/>
                  </a:lnTo>
                  <a:lnTo>
                    <a:pt x="526338" y="72389"/>
                  </a:lnTo>
                  <a:lnTo>
                    <a:pt x="528942" y="74294"/>
                  </a:lnTo>
                  <a:lnTo>
                    <a:pt x="531558" y="76073"/>
                  </a:lnTo>
                  <a:lnTo>
                    <a:pt x="533666" y="78231"/>
                  </a:lnTo>
                  <a:lnTo>
                    <a:pt x="535279" y="80644"/>
                  </a:lnTo>
                  <a:lnTo>
                    <a:pt x="536892" y="83057"/>
                  </a:lnTo>
                  <a:lnTo>
                    <a:pt x="538518" y="88011"/>
                  </a:lnTo>
                  <a:lnTo>
                    <a:pt x="540143" y="95250"/>
                  </a:lnTo>
                  <a:lnTo>
                    <a:pt x="629551" y="305562"/>
                  </a:lnTo>
                  <a:lnTo>
                    <a:pt x="722871" y="92201"/>
                  </a:lnTo>
                  <a:lnTo>
                    <a:pt x="724611" y="86994"/>
                  </a:lnTo>
                  <a:lnTo>
                    <a:pt x="726452" y="82930"/>
                  </a:lnTo>
                  <a:lnTo>
                    <a:pt x="728383" y="80263"/>
                  </a:lnTo>
                  <a:lnTo>
                    <a:pt x="730300" y="77469"/>
                  </a:lnTo>
                  <a:lnTo>
                    <a:pt x="732370" y="75184"/>
                  </a:lnTo>
                  <a:lnTo>
                    <a:pt x="734580" y="73405"/>
                  </a:lnTo>
                  <a:lnTo>
                    <a:pt x="736790" y="71627"/>
                  </a:lnTo>
                  <a:lnTo>
                    <a:pt x="739241" y="70357"/>
                  </a:lnTo>
                  <a:lnTo>
                    <a:pt x="741934" y="69723"/>
                  </a:lnTo>
                  <a:lnTo>
                    <a:pt x="744639" y="68961"/>
                  </a:lnTo>
                  <a:lnTo>
                    <a:pt x="747369" y="68579"/>
                  </a:lnTo>
                  <a:lnTo>
                    <a:pt x="750201" y="68579"/>
                  </a:lnTo>
                  <a:lnTo>
                    <a:pt x="766203" y="68579"/>
                  </a:lnTo>
                  <a:lnTo>
                    <a:pt x="767854" y="68579"/>
                  </a:lnTo>
                  <a:lnTo>
                    <a:pt x="769759" y="68834"/>
                  </a:lnTo>
                  <a:lnTo>
                    <a:pt x="771791" y="69468"/>
                  </a:lnTo>
                  <a:lnTo>
                    <a:pt x="773823" y="70103"/>
                  </a:lnTo>
                  <a:lnTo>
                    <a:pt x="775728" y="71119"/>
                  </a:lnTo>
                  <a:lnTo>
                    <a:pt x="777379" y="72770"/>
                  </a:lnTo>
                  <a:lnTo>
                    <a:pt x="779157" y="74422"/>
                  </a:lnTo>
                  <a:lnTo>
                    <a:pt x="780554" y="76326"/>
                  </a:lnTo>
                  <a:lnTo>
                    <a:pt x="781570" y="78612"/>
                  </a:lnTo>
                  <a:lnTo>
                    <a:pt x="782586" y="80899"/>
                  </a:lnTo>
                  <a:lnTo>
                    <a:pt x="783094" y="83565"/>
                  </a:lnTo>
                  <a:lnTo>
                    <a:pt x="783094" y="86867"/>
                  </a:lnTo>
                  <a:lnTo>
                    <a:pt x="783094" y="351916"/>
                  </a:lnTo>
                  <a:lnTo>
                    <a:pt x="783094" y="353567"/>
                  </a:lnTo>
                  <a:lnTo>
                    <a:pt x="782586" y="355218"/>
                  </a:lnTo>
                  <a:lnTo>
                    <a:pt x="781697" y="356742"/>
                  </a:lnTo>
                  <a:lnTo>
                    <a:pt x="780808" y="358266"/>
                  </a:lnTo>
                  <a:lnTo>
                    <a:pt x="779411" y="359410"/>
                  </a:lnTo>
                  <a:lnTo>
                    <a:pt x="777633" y="360044"/>
                  </a:lnTo>
                  <a:lnTo>
                    <a:pt x="775855" y="360806"/>
                  </a:lnTo>
                  <a:lnTo>
                    <a:pt x="774077" y="361314"/>
                  </a:lnTo>
                  <a:lnTo>
                    <a:pt x="772299" y="361695"/>
                  </a:lnTo>
                  <a:lnTo>
                    <a:pt x="770394" y="361950"/>
                  </a:lnTo>
                  <a:lnTo>
                    <a:pt x="767981" y="362076"/>
                  </a:lnTo>
                  <a:lnTo>
                    <a:pt x="764806" y="362076"/>
                  </a:lnTo>
                  <a:lnTo>
                    <a:pt x="762012" y="362076"/>
                  </a:lnTo>
                  <a:lnTo>
                    <a:pt x="752360" y="360044"/>
                  </a:lnTo>
                  <a:lnTo>
                    <a:pt x="750709" y="359410"/>
                  </a:lnTo>
                  <a:lnTo>
                    <a:pt x="749439" y="358266"/>
                  </a:lnTo>
                  <a:lnTo>
                    <a:pt x="748550" y="356869"/>
                  </a:lnTo>
                  <a:lnTo>
                    <a:pt x="747610" y="355345"/>
                  </a:lnTo>
                  <a:lnTo>
                    <a:pt x="747166" y="353694"/>
                  </a:lnTo>
                  <a:lnTo>
                    <a:pt x="747166" y="351916"/>
                  </a:lnTo>
                  <a:lnTo>
                    <a:pt x="747166" y="117348"/>
                  </a:lnTo>
                  <a:lnTo>
                    <a:pt x="644004" y="355345"/>
                  </a:lnTo>
                  <a:lnTo>
                    <a:pt x="643432" y="356615"/>
                  </a:lnTo>
                  <a:lnTo>
                    <a:pt x="642645" y="357631"/>
                  </a:lnTo>
                  <a:lnTo>
                    <a:pt x="641642" y="358520"/>
                  </a:lnTo>
                  <a:lnTo>
                    <a:pt x="640638" y="359410"/>
                  </a:lnTo>
                  <a:lnTo>
                    <a:pt x="639394" y="360044"/>
                  </a:lnTo>
                  <a:lnTo>
                    <a:pt x="637921" y="360552"/>
                  </a:lnTo>
                  <a:lnTo>
                    <a:pt x="636460" y="361061"/>
                  </a:lnTo>
                  <a:lnTo>
                    <a:pt x="634936" y="361441"/>
                  </a:lnTo>
                  <a:lnTo>
                    <a:pt x="633387" y="361695"/>
                  </a:lnTo>
                  <a:lnTo>
                    <a:pt x="631825" y="361950"/>
                  </a:lnTo>
                  <a:lnTo>
                    <a:pt x="629869" y="362076"/>
                  </a:lnTo>
                  <a:lnTo>
                    <a:pt x="627532" y="362076"/>
                  </a:lnTo>
                  <a:lnTo>
                    <a:pt x="625030" y="362076"/>
                  </a:lnTo>
                  <a:lnTo>
                    <a:pt x="616902" y="360552"/>
                  </a:lnTo>
                  <a:lnTo>
                    <a:pt x="615442" y="360044"/>
                  </a:lnTo>
                  <a:lnTo>
                    <a:pt x="614172" y="359282"/>
                  </a:lnTo>
                  <a:lnTo>
                    <a:pt x="613079" y="358266"/>
                  </a:lnTo>
                  <a:lnTo>
                    <a:pt x="611987" y="357377"/>
                  </a:lnTo>
                  <a:lnTo>
                    <a:pt x="611289" y="356235"/>
                  </a:lnTo>
                  <a:lnTo>
                    <a:pt x="610958" y="354964"/>
                  </a:lnTo>
                  <a:lnTo>
                    <a:pt x="513880" y="119252"/>
                  </a:lnTo>
                  <a:lnTo>
                    <a:pt x="513880" y="351916"/>
                  </a:lnTo>
                  <a:lnTo>
                    <a:pt x="513880" y="353567"/>
                  </a:lnTo>
                  <a:lnTo>
                    <a:pt x="513422" y="355218"/>
                  </a:lnTo>
                  <a:lnTo>
                    <a:pt x="512495" y="356742"/>
                  </a:lnTo>
                  <a:lnTo>
                    <a:pt x="511568" y="358266"/>
                  </a:lnTo>
                  <a:lnTo>
                    <a:pt x="510222" y="359410"/>
                  </a:lnTo>
                  <a:lnTo>
                    <a:pt x="508431" y="360044"/>
                  </a:lnTo>
                  <a:lnTo>
                    <a:pt x="506653" y="360806"/>
                  </a:lnTo>
                  <a:lnTo>
                    <a:pt x="504837" y="361314"/>
                  </a:lnTo>
                  <a:lnTo>
                    <a:pt x="503008" y="361695"/>
                  </a:lnTo>
                  <a:lnTo>
                    <a:pt x="501167" y="361950"/>
                  </a:lnTo>
                  <a:lnTo>
                    <a:pt x="498627" y="362076"/>
                  </a:lnTo>
                  <a:lnTo>
                    <a:pt x="495363" y="362076"/>
                  </a:lnTo>
                  <a:lnTo>
                    <a:pt x="492353" y="362076"/>
                  </a:lnTo>
                  <a:lnTo>
                    <a:pt x="482803" y="360044"/>
                  </a:lnTo>
                  <a:lnTo>
                    <a:pt x="481063" y="359282"/>
                  </a:lnTo>
                  <a:lnTo>
                    <a:pt x="479806" y="358139"/>
                  </a:lnTo>
                  <a:lnTo>
                    <a:pt x="479056" y="356742"/>
                  </a:lnTo>
                  <a:lnTo>
                    <a:pt x="478307" y="355218"/>
                  </a:lnTo>
                  <a:lnTo>
                    <a:pt x="477939" y="353567"/>
                  </a:lnTo>
                  <a:lnTo>
                    <a:pt x="477939" y="351916"/>
                  </a:lnTo>
                  <a:lnTo>
                    <a:pt x="477939" y="86867"/>
                  </a:lnTo>
                  <a:lnTo>
                    <a:pt x="477939" y="80010"/>
                  </a:lnTo>
                  <a:lnTo>
                    <a:pt x="479831" y="75311"/>
                  </a:lnTo>
                  <a:lnTo>
                    <a:pt x="483603" y="72516"/>
                  </a:lnTo>
                  <a:lnTo>
                    <a:pt x="487375" y="69850"/>
                  </a:lnTo>
                  <a:lnTo>
                    <a:pt x="491070" y="68579"/>
                  </a:lnTo>
                  <a:lnTo>
                    <a:pt x="494677" y="68579"/>
                  </a:lnTo>
                  <a:close/>
                </a:path>
                <a:path w="3958590" h="365125">
                  <a:moveTo>
                    <a:pt x="273672" y="68579"/>
                  </a:moveTo>
                  <a:lnTo>
                    <a:pt x="404215" y="68579"/>
                  </a:lnTo>
                  <a:lnTo>
                    <a:pt x="406082" y="68579"/>
                  </a:lnTo>
                  <a:lnTo>
                    <a:pt x="407809" y="68961"/>
                  </a:lnTo>
                  <a:lnTo>
                    <a:pt x="409409" y="69976"/>
                  </a:lnTo>
                  <a:lnTo>
                    <a:pt x="411010" y="70865"/>
                  </a:lnTo>
                  <a:lnTo>
                    <a:pt x="412267" y="72136"/>
                  </a:lnTo>
                  <a:lnTo>
                    <a:pt x="413169" y="73787"/>
                  </a:lnTo>
                  <a:lnTo>
                    <a:pt x="414070" y="75311"/>
                  </a:lnTo>
                  <a:lnTo>
                    <a:pt x="414718" y="77088"/>
                  </a:lnTo>
                  <a:lnTo>
                    <a:pt x="415099" y="79120"/>
                  </a:lnTo>
                  <a:lnTo>
                    <a:pt x="415493" y="81152"/>
                  </a:lnTo>
                  <a:lnTo>
                    <a:pt x="415683" y="83185"/>
                  </a:lnTo>
                  <a:lnTo>
                    <a:pt x="415683" y="85343"/>
                  </a:lnTo>
                  <a:lnTo>
                    <a:pt x="415683" y="87249"/>
                  </a:lnTo>
                  <a:lnTo>
                    <a:pt x="415493" y="89280"/>
                  </a:lnTo>
                  <a:lnTo>
                    <a:pt x="415099" y="91186"/>
                  </a:lnTo>
                  <a:lnTo>
                    <a:pt x="414705" y="93217"/>
                  </a:lnTo>
                  <a:lnTo>
                    <a:pt x="414058" y="94868"/>
                  </a:lnTo>
                  <a:lnTo>
                    <a:pt x="406171" y="101345"/>
                  </a:lnTo>
                  <a:lnTo>
                    <a:pt x="404215" y="101345"/>
                  </a:lnTo>
                  <a:lnTo>
                    <a:pt x="292900" y="101345"/>
                  </a:lnTo>
                  <a:lnTo>
                    <a:pt x="292900" y="192024"/>
                  </a:lnTo>
                  <a:lnTo>
                    <a:pt x="388366" y="192024"/>
                  </a:lnTo>
                  <a:lnTo>
                    <a:pt x="390385" y="192024"/>
                  </a:lnTo>
                  <a:lnTo>
                    <a:pt x="392176" y="192404"/>
                  </a:lnTo>
                  <a:lnTo>
                    <a:pt x="393763" y="193420"/>
                  </a:lnTo>
                  <a:lnTo>
                    <a:pt x="395338" y="194310"/>
                  </a:lnTo>
                  <a:lnTo>
                    <a:pt x="400062" y="206501"/>
                  </a:lnTo>
                  <a:lnTo>
                    <a:pt x="400062" y="208534"/>
                  </a:lnTo>
                  <a:lnTo>
                    <a:pt x="400062" y="210565"/>
                  </a:lnTo>
                  <a:lnTo>
                    <a:pt x="397433" y="219455"/>
                  </a:lnTo>
                  <a:lnTo>
                    <a:pt x="396481" y="220852"/>
                  </a:lnTo>
                  <a:lnTo>
                    <a:pt x="395236" y="221995"/>
                  </a:lnTo>
                  <a:lnTo>
                    <a:pt x="393674" y="222757"/>
                  </a:lnTo>
                  <a:lnTo>
                    <a:pt x="392112" y="223519"/>
                  </a:lnTo>
                  <a:lnTo>
                    <a:pt x="390347" y="223900"/>
                  </a:lnTo>
                  <a:lnTo>
                    <a:pt x="388366" y="223900"/>
                  </a:lnTo>
                  <a:lnTo>
                    <a:pt x="292900" y="223900"/>
                  </a:lnTo>
                  <a:lnTo>
                    <a:pt x="292900" y="327913"/>
                  </a:lnTo>
                  <a:lnTo>
                    <a:pt x="406234" y="327913"/>
                  </a:lnTo>
                  <a:lnTo>
                    <a:pt x="408101" y="327913"/>
                  </a:lnTo>
                  <a:lnTo>
                    <a:pt x="409803" y="328422"/>
                  </a:lnTo>
                  <a:lnTo>
                    <a:pt x="411340" y="329311"/>
                  </a:lnTo>
                  <a:lnTo>
                    <a:pt x="412889" y="330200"/>
                  </a:lnTo>
                  <a:lnTo>
                    <a:pt x="417918" y="342391"/>
                  </a:lnTo>
                  <a:lnTo>
                    <a:pt x="417918" y="344424"/>
                  </a:lnTo>
                  <a:lnTo>
                    <a:pt x="417918" y="346455"/>
                  </a:lnTo>
                  <a:lnTo>
                    <a:pt x="417715" y="348488"/>
                  </a:lnTo>
                  <a:lnTo>
                    <a:pt x="417334" y="350392"/>
                  </a:lnTo>
                  <a:lnTo>
                    <a:pt x="416941" y="352425"/>
                  </a:lnTo>
                  <a:lnTo>
                    <a:pt x="416242" y="354202"/>
                  </a:lnTo>
                  <a:lnTo>
                    <a:pt x="415213" y="355726"/>
                  </a:lnTo>
                  <a:lnTo>
                    <a:pt x="414197" y="357377"/>
                  </a:lnTo>
                  <a:lnTo>
                    <a:pt x="412927" y="358520"/>
                  </a:lnTo>
                  <a:lnTo>
                    <a:pt x="411416" y="359410"/>
                  </a:lnTo>
                  <a:lnTo>
                    <a:pt x="409905" y="360299"/>
                  </a:lnTo>
                  <a:lnTo>
                    <a:pt x="408178" y="360806"/>
                  </a:lnTo>
                  <a:lnTo>
                    <a:pt x="406222" y="360806"/>
                  </a:lnTo>
                  <a:lnTo>
                    <a:pt x="273672" y="360806"/>
                  </a:lnTo>
                  <a:lnTo>
                    <a:pt x="270002" y="360806"/>
                  </a:lnTo>
                  <a:lnTo>
                    <a:pt x="266293" y="359410"/>
                  </a:lnTo>
                  <a:lnTo>
                    <a:pt x="262559" y="356742"/>
                  </a:lnTo>
                  <a:lnTo>
                    <a:pt x="258826" y="354075"/>
                  </a:lnTo>
                  <a:lnTo>
                    <a:pt x="256959" y="349376"/>
                  </a:lnTo>
                  <a:lnTo>
                    <a:pt x="256959" y="342518"/>
                  </a:lnTo>
                  <a:lnTo>
                    <a:pt x="256959" y="86867"/>
                  </a:lnTo>
                  <a:lnTo>
                    <a:pt x="256959" y="80010"/>
                  </a:lnTo>
                  <a:lnTo>
                    <a:pt x="258838" y="75311"/>
                  </a:lnTo>
                  <a:lnTo>
                    <a:pt x="262610" y="72516"/>
                  </a:lnTo>
                  <a:lnTo>
                    <a:pt x="266369" y="69850"/>
                  </a:lnTo>
                  <a:lnTo>
                    <a:pt x="270065" y="68579"/>
                  </a:lnTo>
                  <a:lnTo>
                    <a:pt x="273672" y="68579"/>
                  </a:lnTo>
                  <a:close/>
                </a:path>
                <a:path w="3958590" h="365125">
                  <a:moveTo>
                    <a:pt x="11252" y="68579"/>
                  </a:moveTo>
                  <a:lnTo>
                    <a:pt x="207073" y="68579"/>
                  </a:lnTo>
                  <a:lnTo>
                    <a:pt x="208940" y="68579"/>
                  </a:lnTo>
                  <a:lnTo>
                    <a:pt x="210680" y="68961"/>
                  </a:lnTo>
                  <a:lnTo>
                    <a:pt x="212267" y="69976"/>
                  </a:lnTo>
                  <a:lnTo>
                    <a:pt x="213868" y="70865"/>
                  </a:lnTo>
                  <a:lnTo>
                    <a:pt x="215125" y="72136"/>
                  </a:lnTo>
                  <a:lnTo>
                    <a:pt x="216027" y="73787"/>
                  </a:lnTo>
                  <a:lnTo>
                    <a:pt x="216928" y="75311"/>
                  </a:lnTo>
                  <a:lnTo>
                    <a:pt x="217576" y="77088"/>
                  </a:lnTo>
                  <a:lnTo>
                    <a:pt x="217970" y="79120"/>
                  </a:lnTo>
                  <a:lnTo>
                    <a:pt x="218363" y="81152"/>
                  </a:lnTo>
                  <a:lnTo>
                    <a:pt x="218554" y="83185"/>
                  </a:lnTo>
                  <a:lnTo>
                    <a:pt x="218554" y="85343"/>
                  </a:lnTo>
                  <a:lnTo>
                    <a:pt x="218554" y="87249"/>
                  </a:lnTo>
                  <a:lnTo>
                    <a:pt x="216001" y="96392"/>
                  </a:lnTo>
                  <a:lnTo>
                    <a:pt x="215087" y="97916"/>
                  </a:lnTo>
                  <a:lnTo>
                    <a:pt x="213855" y="99060"/>
                  </a:lnTo>
                  <a:lnTo>
                    <a:pt x="212305" y="100075"/>
                  </a:lnTo>
                  <a:lnTo>
                    <a:pt x="210769" y="100964"/>
                  </a:lnTo>
                  <a:lnTo>
                    <a:pt x="209016" y="101345"/>
                  </a:lnTo>
                  <a:lnTo>
                    <a:pt x="207073" y="101345"/>
                  </a:lnTo>
                  <a:lnTo>
                    <a:pt x="127241" y="101345"/>
                  </a:lnTo>
                  <a:lnTo>
                    <a:pt x="127241" y="351916"/>
                  </a:lnTo>
                  <a:lnTo>
                    <a:pt x="127241" y="353567"/>
                  </a:lnTo>
                  <a:lnTo>
                    <a:pt x="126796" y="355218"/>
                  </a:lnTo>
                  <a:lnTo>
                    <a:pt x="125882" y="356742"/>
                  </a:lnTo>
                  <a:lnTo>
                    <a:pt x="124968" y="358139"/>
                  </a:lnTo>
                  <a:lnTo>
                    <a:pt x="123659" y="359282"/>
                  </a:lnTo>
                  <a:lnTo>
                    <a:pt x="121945" y="360044"/>
                  </a:lnTo>
                  <a:lnTo>
                    <a:pt x="120230" y="360806"/>
                  </a:lnTo>
                  <a:lnTo>
                    <a:pt x="118414" y="361314"/>
                  </a:lnTo>
                  <a:lnTo>
                    <a:pt x="116497" y="361695"/>
                  </a:lnTo>
                  <a:lnTo>
                    <a:pt x="114579" y="361950"/>
                  </a:lnTo>
                  <a:lnTo>
                    <a:pt x="112141" y="362076"/>
                  </a:lnTo>
                  <a:lnTo>
                    <a:pt x="109169" y="362076"/>
                  </a:lnTo>
                  <a:lnTo>
                    <a:pt x="106159" y="362076"/>
                  </a:lnTo>
                  <a:lnTo>
                    <a:pt x="96494" y="360044"/>
                  </a:lnTo>
                  <a:lnTo>
                    <a:pt x="94805" y="359410"/>
                  </a:lnTo>
                  <a:lnTo>
                    <a:pt x="93522" y="358266"/>
                  </a:lnTo>
                  <a:lnTo>
                    <a:pt x="92633" y="356869"/>
                  </a:lnTo>
                  <a:lnTo>
                    <a:pt x="91744" y="355345"/>
                  </a:lnTo>
                  <a:lnTo>
                    <a:pt x="91300" y="353694"/>
                  </a:lnTo>
                  <a:lnTo>
                    <a:pt x="91300" y="351916"/>
                  </a:lnTo>
                  <a:lnTo>
                    <a:pt x="91300" y="101345"/>
                  </a:lnTo>
                  <a:lnTo>
                    <a:pt x="11252" y="101345"/>
                  </a:lnTo>
                  <a:lnTo>
                    <a:pt x="9182" y="101345"/>
                  </a:lnTo>
                  <a:lnTo>
                    <a:pt x="7416" y="100964"/>
                  </a:lnTo>
                  <a:lnTo>
                    <a:pt x="5956" y="99949"/>
                  </a:lnTo>
                  <a:lnTo>
                    <a:pt x="4495" y="99060"/>
                  </a:lnTo>
                  <a:lnTo>
                    <a:pt x="3314" y="97789"/>
                  </a:lnTo>
                  <a:lnTo>
                    <a:pt x="2438" y="96392"/>
                  </a:lnTo>
                  <a:lnTo>
                    <a:pt x="1549" y="94995"/>
                  </a:lnTo>
                  <a:lnTo>
                    <a:pt x="927" y="93344"/>
                  </a:lnTo>
                  <a:lnTo>
                    <a:pt x="558" y="91439"/>
                  </a:lnTo>
                  <a:lnTo>
                    <a:pt x="177" y="89662"/>
                  </a:lnTo>
                  <a:lnTo>
                    <a:pt x="0" y="87502"/>
                  </a:lnTo>
                  <a:lnTo>
                    <a:pt x="0" y="85343"/>
                  </a:lnTo>
                  <a:lnTo>
                    <a:pt x="0" y="82930"/>
                  </a:lnTo>
                  <a:lnTo>
                    <a:pt x="177" y="80899"/>
                  </a:lnTo>
                  <a:lnTo>
                    <a:pt x="546" y="78866"/>
                  </a:lnTo>
                  <a:lnTo>
                    <a:pt x="914" y="76962"/>
                  </a:lnTo>
                  <a:lnTo>
                    <a:pt x="1536" y="75311"/>
                  </a:lnTo>
                  <a:lnTo>
                    <a:pt x="2413" y="73787"/>
                  </a:lnTo>
                  <a:lnTo>
                    <a:pt x="3289" y="72262"/>
                  </a:lnTo>
                  <a:lnTo>
                    <a:pt x="4483" y="70992"/>
                  </a:lnTo>
                  <a:lnTo>
                    <a:pt x="5994" y="69976"/>
                  </a:lnTo>
                  <a:lnTo>
                    <a:pt x="7505" y="69087"/>
                  </a:lnTo>
                  <a:lnTo>
                    <a:pt x="9258" y="68579"/>
                  </a:lnTo>
                  <a:lnTo>
                    <a:pt x="11252" y="68579"/>
                  </a:lnTo>
                  <a:close/>
                </a:path>
                <a:path w="3958590" h="365125">
                  <a:moveTo>
                    <a:pt x="2427998" y="68072"/>
                  </a:moveTo>
                  <a:lnTo>
                    <a:pt x="2430284" y="68072"/>
                  </a:lnTo>
                  <a:lnTo>
                    <a:pt x="2432570" y="68199"/>
                  </a:lnTo>
                  <a:lnTo>
                    <a:pt x="2434856" y="68579"/>
                  </a:lnTo>
                  <a:lnTo>
                    <a:pt x="2437142" y="68834"/>
                  </a:lnTo>
                  <a:lnTo>
                    <a:pt x="2444635" y="73532"/>
                  </a:lnTo>
                  <a:lnTo>
                    <a:pt x="2445651" y="74929"/>
                  </a:lnTo>
                  <a:lnTo>
                    <a:pt x="2446159" y="76580"/>
                  </a:lnTo>
                  <a:lnTo>
                    <a:pt x="2446159" y="78231"/>
                  </a:lnTo>
                  <a:lnTo>
                    <a:pt x="2446159" y="343407"/>
                  </a:lnTo>
                  <a:lnTo>
                    <a:pt x="2446159" y="346710"/>
                  </a:lnTo>
                  <a:lnTo>
                    <a:pt x="2445524" y="349503"/>
                  </a:lnTo>
                  <a:lnTo>
                    <a:pt x="2430538" y="361695"/>
                  </a:lnTo>
                  <a:lnTo>
                    <a:pt x="2428760" y="361695"/>
                  </a:lnTo>
                  <a:lnTo>
                    <a:pt x="2423172" y="361695"/>
                  </a:lnTo>
                  <a:lnTo>
                    <a:pt x="2419743" y="361695"/>
                  </a:lnTo>
                  <a:lnTo>
                    <a:pt x="2416568" y="361188"/>
                  </a:lnTo>
                  <a:lnTo>
                    <a:pt x="2413774" y="360425"/>
                  </a:lnTo>
                  <a:lnTo>
                    <a:pt x="2410853" y="359537"/>
                  </a:lnTo>
                  <a:lnTo>
                    <a:pt x="2408186" y="358013"/>
                  </a:lnTo>
                  <a:lnTo>
                    <a:pt x="2405519" y="355853"/>
                  </a:lnTo>
                  <a:lnTo>
                    <a:pt x="2402725" y="353694"/>
                  </a:lnTo>
                  <a:lnTo>
                    <a:pt x="2290203" y="158495"/>
                  </a:lnTo>
                  <a:lnTo>
                    <a:pt x="2286274" y="151544"/>
                  </a:lnTo>
                  <a:lnTo>
                    <a:pt x="2282488" y="144795"/>
                  </a:lnTo>
                  <a:lnTo>
                    <a:pt x="2278845" y="138261"/>
                  </a:lnTo>
                  <a:lnTo>
                    <a:pt x="2275344" y="131952"/>
                  </a:lnTo>
                  <a:lnTo>
                    <a:pt x="2269502" y="121030"/>
                  </a:lnTo>
                  <a:lnTo>
                    <a:pt x="2269502" y="123062"/>
                  </a:lnTo>
                  <a:lnTo>
                    <a:pt x="2269502" y="353567"/>
                  </a:lnTo>
                  <a:lnTo>
                    <a:pt x="2269121" y="355218"/>
                  </a:lnTo>
                  <a:lnTo>
                    <a:pt x="2268105" y="356742"/>
                  </a:lnTo>
                  <a:lnTo>
                    <a:pt x="2267216" y="358139"/>
                  </a:lnTo>
                  <a:lnTo>
                    <a:pt x="2265946" y="359282"/>
                  </a:lnTo>
                  <a:lnTo>
                    <a:pt x="2264168" y="360044"/>
                  </a:lnTo>
                  <a:lnTo>
                    <a:pt x="2262517" y="360806"/>
                  </a:lnTo>
                  <a:lnTo>
                    <a:pt x="2260739" y="361314"/>
                  </a:lnTo>
                  <a:lnTo>
                    <a:pt x="2258834" y="361695"/>
                  </a:lnTo>
                  <a:lnTo>
                    <a:pt x="2257056" y="361950"/>
                  </a:lnTo>
                  <a:lnTo>
                    <a:pt x="2254516" y="362076"/>
                  </a:lnTo>
                  <a:lnTo>
                    <a:pt x="2251468" y="362076"/>
                  </a:lnTo>
                  <a:lnTo>
                    <a:pt x="2248420" y="362076"/>
                  </a:lnTo>
                  <a:lnTo>
                    <a:pt x="2238768" y="360044"/>
                  </a:lnTo>
                  <a:lnTo>
                    <a:pt x="2237117" y="359410"/>
                  </a:lnTo>
                  <a:lnTo>
                    <a:pt x="2235847" y="358266"/>
                  </a:lnTo>
                  <a:lnTo>
                    <a:pt x="2234958" y="356869"/>
                  </a:lnTo>
                  <a:lnTo>
                    <a:pt x="2234069" y="355345"/>
                  </a:lnTo>
                  <a:lnTo>
                    <a:pt x="2233561" y="353694"/>
                  </a:lnTo>
                  <a:lnTo>
                    <a:pt x="2233561" y="351916"/>
                  </a:lnTo>
                  <a:lnTo>
                    <a:pt x="2233561" y="86867"/>
                  </a:lnTo>
                  <a:lnTo>
                    <a:pt x="2233561" y="80010"/>
                  </a:lnTo>
                  <a:lnTo>
                    <a:pt x="2235466" y="75311"/>
                  </a:lnTo>
                  <a:lnTo>
                    <a:pt x="2239276" y="72516"/>
                  </a:lnTo>
                  <a:lnTo>
                    <a:pt x="2243086" y="69850"/>
                  </a:lnTo>
                  <a:lnTo>
                    <a:pt x="2246769" y="68579"/>
                  </a:lnTo>
                  <a:lnTo>
                    <a:pt x="2250325" y="68579"/>
                  </a:lnTo>
                  <a:lnTo>
                    <a:pt x="2261247" y="68579"/>
                  </a:lnTo>
                  <a:lnTo>
                    <a:pt x="2265184" y="68579"/>
                  </a:lnTo>
                  <a:lnTo>
                    <a:pt x="2268486" y="68961"/>
                  </a:lnTo>
                  <a:lnTo>
                    <a:pt x="2271280" y="69595"/>
                  </a:lnTo>
                  <a:lnTo>
                    <a:pt x="2274074" y="70357"/>
                  </a:lnTo>
                  <a:lnTo>
                    <a:pt x="2276741" y="71500"/>
                  </a:lnTo>
                  <a:lnTo>
                    <a:pt x="2279154" y="73278"/>
                  </a:lnTo>
                  <a:lnTo>
                    <a:pt x="2281567" y="75056"/>
                  </a:lnTo>
                  <a:lnTo>
                    <a:pt x="2283726" y="77342"/>
                  </a:lnTo>
                  <a:lnTo>
                    <a:pt x="2285631" y="80010"/>
                  </a:lnTo>
                  <a:lnTo>
                    <a:pt x="2287536" y="82550"/>
                  </a:lnTo>
                  <a:lnTo>
                    <a:pt x="2289695" y="86105"/>
                  </a:lnTo>
                  <a:lnTo>
                    <a:pt x="2292108" y="90297"/>
                  </a:lnTo>
                  <a:lnTo>
                    <a:pt x="2368435" y="225932"/>
                  </a:lnTo>
                  <a:lnTo>
                    <a:pt x="2372243" y="233027"/>
                  </a:lnTo>
                  <a:lnTo>
                    <a:pt x="2375849" y="239633"/>
                  </a:lnTo>
                  <a:lnTo>
                    <a:pt x="2379240" y="245739"/>
                  </a:lnTo>
                  <a:lnTo>
                    <a:pt x="2382405" y="251332"/>
                  </a:lnTo>
                  <a:lnTo>
                    <a:pt x="2386469" y="258444"/>
                  </a:lnTo>
                  <a:lnTo>
                    <a:pt x="2390660" y="265811"/>
                  </a:lnTo>
                  <a:lnTo>
                    <a:pt x="2394724" y="273303"/>
                  </a:lnTo>
                  <a:lnTo>
                    <a:pt x="2398788" y="280924"/>
                  </a:lnTo>
                  <a:lnTo>
                    <a:pt x="2402598" y="287909"/>
                  </a:lnTo>
                  <a:lnTo>
                    <a:pt x="2406281" y="294639"/>
                  </a:lnTo>
                  <a:lnTo>
                    <a:pt x="2410218" y="301878"/>
                  </a:lnTo>
                  <a:lnTo>
                    <a:pt x="2410218" y="299847"/>
                  </a:lnTo>
                  <a:lnTo>
                    <a:pt x="2410218" y="76580"/>
                  </a:lnTo>
                  <a:lnTo>
                    <a:pt x="2410599" y="74929"/>
                  </a:lnTo>
                  <a:lnTo>
                    <a:pt x="2420759" y="68579"/>
                  </a:lnTo>
                  <a:lnTo>
                    <a:pt x="2422918" y="68199"/>
                  </a:lnTo>
                  <a:lnTo>
                    <a:pt x="2425331" y="68072"/>
                  </a:lnTo>
                  <a:lnTo>
                    <a:pt x="2427998" y="68072"/>
                  </a:lnTo>
                  <a:close/>
                </a:path>
                <a:path w="3958590" h="365125">
                  <a:moveTo>
                    <a:pt x="3935488" y="67182"/>
                  </a:moveTo>
                  <a:lnTo>
                    <a:pt x="3938282" y="67182"/>
                  </a:lnTo>
                  <a:lnTo>
                    <a:pt x="3940695" y="67437"/>
                  </a:lnTo>
                  <a:lnTo>
                    <a:pt x="3942727" y="67690"/>
                  </a:lnTo>
                  <a:lnTo>
                    <a:pt x="3944632" y="68072"/>
                  </a:lnTo>
                  <a:lnTo>
                    <a:pt x="3946537" y="68579"/>
                  </a:lnTo>
                  <a:lnTo>
                    <a:pt x="3948188" y="69341"/>
                  </a:lnTo>
                  <a:lnTo>
                    <a:pt x="3949966" y="70103"/>
                  </a:lnTo>
                  <a:lnTo>
                    <a:pt x="3951236" y="71247"/>
                  </a:lnTo>
                  <a:lnTo>
                    <a:pt x="3952125" y="72643"/>
                  </a:lnTo>
                  <a:lnTo>
                    <a:pt x="3953141" y="74167"/>
                  </a:lnTo>
                  <a:lnTo>
                    <a:pt x="3953522" y="75818"/>
                  </a:lnTo>
                  <a:lnTo>
                    <a:pt x="3953522" y="77342"/>
                  </a:lnTo>
                  <a:lnTo>
                    <a:pt x="3953522" y="351916"/>
                  </a:lnTo>
                  <a:lnTo>
                    <a:pt x="3953522" y="353567"/>
                  </a:lnTo>
                  <a:lnTo>
                    <a:pt x="3953141" y="355218"/>
                  </a:lnTo>
                  <a:lnTo>
                    <a:pt x="3952125" y="356742"/>
                  </a:lnTo>
                  <a:lnTo>
                    <a:pt x="3951236" y="358139"/>
                  </a:lnTo>
                  <a:lnTo>
                    <a:pt x="3949966" y="359282"/>
                  </a:lnTo>
                  <a:lnTo>
                    <a:pt x="3948188" y="360044"/>
                  </a:lnTo>
                  <a:lnTo>
                    <a:pt x="3946537" y="360806"/>
                  </a:lnTo>
                  <a:lnTo>
                    <a:pt x="3944759" y="361314"/>
                  </a:lnTo>
                  <a:lnTo>
                    <a:pt x="3942854" y="361695"/>
                  </a:lnTo>
                  <a:lnTo>
                    <a:pt x="3941076" y="361950"/>
                  </a:lnTo>
                  <a:lnTo>
                    <a:pt x="3938536" y="362076"/>
                  </a:lnTo>
                  <a:lnTo>
                    <a:pt x="3935488" y="362076"/>
                  </a:lnTo>
                  <a:lnTo>
                    <a:pt x="3932440" y="362076"/>
                  </a:lnTo>
                  <a:lnTo>
                    <a:pt x="3922788" y="360044"/>
                  </a:lnTo>
                  <a:lnTo>
                    <a:pt x="3921137" y="359410"/>
                  </a:lnTo>
                  <a:lnTo>
                    <a:pt x="3919867" y="358266"/>
                  </a:lnTo>
                  <a:lnTo>
                    <a:pt x="3918978" y="356869"/>
                  </a:lnTo>
                  <a:lnTo>
                    <a:pt x="3918089" y="355345"/>
                  </a:lnTo>
                  <a:lnTo>
                    <a:pt x="3917581" y="353694"/>
                  </a:lnTo>
                  <a:lnTo>
                    <a:pt x="3917581" y="351916"/>
                  </a:lnTo>
                  <a:lnTo>
                    <a:pt x="3917581" y="77342"/>
                  </a:lnTo>
                  <a:lnTo>
                    <a:pt x="3917581" y="75564"/>
                  </a:lnTo>
                  <a:lnTo>
                    <a:pt x="3918089" y="73913"/>
                  </a:lnTo>
                  <a:lnTo>
                    <a:pt x="3932821" y="67182"/>
                  </a:lnTo>
                  <a:lnTo>
                    <a:pt x="3935488" y="67182"/>
                  </a:lnTo>
                  <a:close/>
                </a:path>
                <a:path w="3958590" h="365125">
                  <a:moveTo>
                    <a:pt x="2755912" y="67182"/>
                  </a:moveTo>
                  <a:lnTo>
                    <a:pt x="2758706" y="67182"/>
                  </a:lnTo>
                  <a:lnTo>
                    <a:pt x="2761119" y="67437"/>
                  </a:lnTo>
                  <a:lnTo>
                    <a:pt x="2763151" y="67690"/>
                  </a:lnTo>
                  <a:lnTo>
                    <a:pt x="2765056" y="68072"/>
                  </a:lnTo>
                  <a:lnTo>
                    <a:pt x="2766961" y="68579"/>
                  </a:lnTo>
                  <a:lnTo>
                    <a:pt x="2768612" y="69341"/>
                  </a:lnTo>
                  <a:lnTo>
                    <a:pt x="2770390" y="70103"/>
                  </a:lnTo>
                  <a:lnTo>
                    <a:pt x="2771660" y="71247"/>
                  </a:lnTo>
                  <a:lnTo>
                    <a:pt x="2772549" y="72770"/>
                  </a:lnTo>
                  <a:lnTo>
                    <a:pt x="2773565" y="74167"/>
                  </a:lnTo>
                  <a:lnTo>
                    <a:pt x="2773946" y="75818"/>
                  </a:lnTo>
                  <a:lnTo>
                    <a:pt x="2773946" y="77342"/>
                  </a:lnTo>
                  <a:lnTo>
                    <a:pt x="2773946" y="201675"/>
                  </a:lnTo>
                  <a:lnTo>
                    <a:pt x="2875673" y="74549"/>
                  </a:lnTo>
                  <a:lnTo>
                    <a:pt x="2893961" y="67182"/>
                  </a:lnTo>
                  <a:lnTo>
                    <a:pt x="2896628" y="67182"/>
                  </a:lnTo>
                  <a:lnTo>
                    <a:pt x="2899295" y="67182"/>
                  </a:lnTo>
                  <a:lnTo>
                    <a:pt x="2909455" y="69723"/>
                  </a:lnTo>
                  <a:lnTo>
                    <a:pt x="2910979" y="70485"/>
                  </a:lnTo>
                  <a:lnTo>
                    <a:pt x="2912122" y="71627"/>
                  </a:lnTo>
                  <a:lnTo>
                    <a:pt x="2912757" y="73151"/>
                  </a:lnTo>
                  <a:lnTo>
                    <a:pt x="2913392" y="74549"/>
                  </a:lnTo>
                  <a:lnTo>
                    <a:pt x="2913773" y="75945"/>
                  </a:lnTo>
                  <a:lnTo>
                    <a:pt x="2913773" y="77342"/>
                  </a:lnTo>
                  <a:lnTo>
                    <a:pt x="2913773" y="79755"/>
                  </a:lnTo>
                  <a:lnTo>
                    <a:pt x="2913138" y="81787"/>
                  </a:lnTo>
                  <a:lnTo>
                    <a:pt x="2912122" y="83692"/>
                  </a:lnTo>
                  <a:lnTo>
                    <a:pt x="2911106" y="85598"/>
                  </a:lnTo>
                  <a:lnTo>
                    <a:pt x="2909836" y="87375"/>
                  </a:lnTo>
                  <a:lnTo>
                    <a:pt x="2908439" y="88773"/>
                  </a:lnTo>
                  <a:lnTo>
                    <a:pt x="2805188" y="205486"/>
                  </a:lnTo>
                  <a:lnTo>
                    <a:pt x="2914281" y="340740"/>
                  </a:lnTo>
                  <a:lnTo>
                    <a:pt x="2916694" y="343662"/>
                  </a:lnTo>
                  <a:lnTo>
                    <a:pt x="2918091" y="345820"/>
                  </a:lnTo>
                  <a:lnTo>
                    <a:pt x="2918726" y="347472"/>
                  </a:lnTo>
                  <a:lnTo>
                    <a:pt x="2919361" y="348995"/>
                  </a:lnTo>
                  <a:lnTo>
                    <a:pt x="2919742" y="350265"/>
                  </a:lnTo>
                  <a:lnTo>
                    <a:pt x="2919742" y="351536"/>
                  </a:lnTo>
                  <a:lnTo>
                    <a:pt x="2919742" y="353060"/>
                  </a:lnTo>
                  <a:lnTo>
                    <a:pt x="2919488" y="354584"/>
                  </a:lnTo>
                  <a:lnTo>
                    <a:pt x="2918853" y="356107"/>
                  </a:lnTo>
                  <a:lnTo>
                    <a:pt x="2918218" y="357631"/>
                  </a:lnTo>
                  <a:lnTo>
                    <a:pt x="2916948" y="358901"/>
                  </a:lnTo>
                  <a:lnTo>
                    <a:pt x="2915297" y="359790"/>
                  </a:lnTo>
                  <a:lnTo>
                    <a:pt x="2913519" y="360679"/>
                  </a:lnTo>
                  <a:lnTo>
                    <a:pt x="2911614" y="361314"/>
                  </a:lnTo>
                  <a:lnTo>
                    <a:pt x="2909582" y="361568"/>
                  </a:lnTo>
                  <a:lnTo>
                    <a:pt x="2907550" y="361950"/>
                  </a:lnTo>
                  <a:lnTo>
                    <a:pt x="2905010" y="362076"/>
                  </a:lnTo>
                  <a:lnTo>
                    <a:pt x="2901708" y="362076"/>
                  </a:lnTo>
                  <a:lnTo>
                    <a:pt x="2898787" y="362076"/>
                  </a:lnTo>
                  <a:lnTo>
                    <a:pt x="2895739" y="361950"/>
                  </a:lnTo>
                  <a:lnTo>
                    <a:pt x="2892691" y="361568"/>
                  </a:lnTo>
                  <a:lnTo>
                    <a:pt x="2889643" y="361314"/>
                  </a:lnTo>
                  <a:lnTo>
                    <a:pt x="2887103" y="360425"/>
                  </a:lnTo>
                  <a:lnTo>
                    <a:pt x="2885198" y="359155"/>
                  </a:lnTo>
                  <a:lnTo>
                    <a:pt x="2883166" y="357886"/>
                  </a:lnTo>
                  <a:lnTo>
                    <a:pt x="2881515" y="356362"/>
                  </a:lnTo>
                  <a:lnTo>
                    <a:pt x="2880245" y="354711"/>
                  </a:lnTo>
                  <a:lnTo>
                    <a:pt x="2773946" y="211074"/>
                  </a:lnTo>
                  <a:lnTo>
                    <a:pt x="2773946" y="351916"/>
                  </a:lnTo>
                  <a:lnTo>
                    <a:pt x="2773946" y="353567"/>
                  </a:lnTo>
                  <a:lnTo>
                    <a:pt x="2773565" y="355218"/>
                  </a:lnTo>
                  <a:lnTo>
                    <a:pt x="2772549" y="356742"/>
                  </a:lnTo>
                  <a:lnTo>
                    <a:pt x="2771660" y="358139"/>
                  </a:lnTo>
                  <a:lnTo>
                    <a:pt x="2770390" y="359282"/>
                  </a:lnTo>
                  <a:lnTo>
                    <a:pt x="2768612" y="360044"/>
                  </a:lnTo>
                  <a:lnTo>
                    <a:pt x="2766961" y="360806"/>
                  </a:lnTo>
                  <a:lnTo>
                    <a:pt x="2765183" y="361314"/>
                  </a:lnTo>
                  <a:lnTo>
                    <a:pt x="2763278" y="361695"/>
                  </a:lnTo>
                  <a:lnTo>
                    <a:pt x="2761500" y="361950"/>
                  </a:lnTo>
                  <a:lnTo>
                    <a:pt x="2758960" y="362076"/>
                  </a:lnTo>
                  <a:lnTo>
                    <a:pt x="2755912" y="362076"/>
                  </a:lnTo>
                  <a:lnTo>
                    <a:pt x="2752864" y="362076"/>
                  </a:lnTo>
                  <a:lnTo>
                    <a:pt x="2743212" y="360044"/>
                  </a:lnTo>
                  <a:lnTo>
                    <a:pt x="2741561" y="359410"/>
                  </a:lnTo>
                  <a:lnTo>
                    <a:pt x="2740291" y="358266"/>
                  </a:lnTo>
                  <a:lnTo>
                    <a:pt x="2739402" y="356869"/>
                  </a:lnTo>
                  <a:lnTo>
                    <a:pt x="2738513" y="355345"/>
                  </a:lnTo>
                  <a:lnTo>
                    <a:pt x="2738005" y="353694"/>
                  </a:lnTo>
                  <a:lnTo>
                    <a:pt x="2738005" y="351916"/>
                  </a:lnTo>
                  <a:lnTo>
                    <a:pt x="2738005" y="77342"/>
                  </a:lnTo>
                  <a:lnTo>
                    <a:pt x="2738005" y="75691"/>
                  </a:lnTo>
                  <a:lnTo>
                    <a:pt x="2738513" y="74040"/>
                  </a:lnTo>
                  <a:lnTo>
                    <a:pt x="2739402" y="72643"/>
                  </a:lnTo>
                  <a:lnTo>
                    <a:pt x="2740291" y="71119"/>
                  </a:lnTo>
                  <a:lnTo>
                    <a:pt x="2741561" y="69976"/>
                  </a:lnTo>
                  <a:lnTo>
                    <a:pt x="2743212" y="69341"/>
                  </a:lnTo>
                  <a:lnTo>
                    <a:pt x="2744863" y="68579"/>
                  </a:lnTo>
                  <a:lnTo>
                    <a:pt x="2746768" y="68072"/>
                  </a:lnTo>
                  <a:lnTo>
                    <a:pt x="2748800" y="67690"/>
                  </a:lnTo>
                  <a:lnTo>
                    <a:pt x="2750832" y="67437"/>
                  </a:lnTo>
                  <a:lnTo>
                    <a:pt x="2753118" y="67182"/>
                  </a:lnTo>
                  <a:lnTo>
                    <a:pt x="2755912" y="67182"/>
                  </a:lnTo>
                  <a:close/>
                </a:path>
                <a:path w="3958590" h="365125">
                  <a:moveTo>
                    <a:pt x="1345831" y="67182"/>
                  </a:moveTo>
                  <a:lnTo>
                    <a:pt x="1349006" y="67182"/>
                  </a:lnTo>
                  <a:lnTo>
                    <a:pt x="1351800" y="67310"/>
                  </a:lnTo>
                  <a:lnTo>
                    <a:pt x="1354213" y="67563"/>
                  </a:lnTo>
                  <a:lnTo>
                    <a:pt x="1356499" y="67817"/>
                  </a:lnTo>
                  <a:lnTo>
                    <a:pt x="1358658" y="68325"/>
                  </a:lnTo>
                  <a:lnTo>
                    <a:pt x="1360436" y="68961"/>
                  </a:lnTo>
                  <a:lnTo>
                    <a:pt x="1362214" y="69595"/>
                  </a:lnTo>
                  <a:lnTo>
                    <a:pt x="1410474" y="163702"/>
                  </a:lnTo>
                  <a:lnTo>
                    <a:pt x="1424698" y="194182"/>
                  </a:lnTo>
                  <a:lnTo>
                    <a:pt x="1426603" y="198374"/>
                  </a:lnTo>
                  <a:lnTo>
                    <a:pt x="1428508" y="202437"/>
                  </a:lnTo>
                  <a:lnTo>
                    <a:pt x="1430921" y="207899"/>
                  </a:lnTo>
                  <a:lnTo>
                    <a:pt x="1433842" y="201422"/>
                  </a:lnTo>
                  <a:lnTo>
                    <a:pt x="1435620" y="197485"/>
                  </a:lnTo>
                  <a:lnTo>
                    <a:pt x="1437398" y="193675"/>
                  </a:lnTo>
                  <a:lnTo>
                    <a:pt x="1439049" y="189991"/>
                  </a:lnTo>
                  <a:lnTo>
                    <a:pt x="1441744" y="184080"/>
                  </a:lnTo>
                  <a:lnTo>
                    <a:pt x="1444701" y="177561"/>
                  </a:lnTo>
                  <a:lnTo>
                    <a:pt x="1447943" y="170400"/>
                  </a:lnTo>
                  <a:lnTo>
                    <a:pt x="1451495" y="162560"/>
                  </a:lnTo>
                  <a:lnTo>
                    <a:pt x="1494548" y="75056"/>
                  </a:lnTo>
                  <a:lnTo>
                    <a:pt x="1495056" y="74040"/>
                  </a:lnTo>
                  <a:lnTo>
                    <a:pt x="1495691" y="72898"/>
                  </a:lnTo>
                  <a:lnTo>
                    <a:pt x="1496707" y="71754"/>
                  </a:lnTo>
                  <a:lnTo>
                    <a:pt x="1497596" y="70612"/>
                  </a:lnTo>
                  <a:lnTo>
                    <a:pt x="1510169" y="67182"/>
                  </a:lnTo>
                  <a:lnTo>
                    <a:pt x="1512709" y="67182"/>
                  </a:lnTo>
                  <a:lnTo>
                    <a:pt x="1516265" y="67182"/>
                  </a:lnTo>
                  <a:lnTo>
                    <a:pt x="1529346" y="70865"/>
                  </a:lnTo>
                  <a:lnTo>
                    <a:pt x="1531124" y="72389"/>
                  </a:lnTo>
                  <a:lnTo>
                    <a:pt x="1531886" y="74422"/>
                  </a:lnTo>
                  <a:lnTo>
                    <a:pt x="1531632" y="76707"/>
                  </a:lnTo>
                  <a:lnTo>
                    <a:pt x="1531378" y="78993"/>
                  </a:lnTo>
                  <a:lnTo>
                    <a:pt x="1530743" y="81534"/>
                  </a:lnTo>
                  <a:lnTo>
                    <a:pt x="1529473" y="83947"/>
                  </a:lnTo>
                  <a:lnTo>
                    <a:pt x="1448447" y="245617"/>
                  </a:lnTo>
                  <a:lnTo>
                    <a:pt x="1448447" y="351916"/>
                  </a:lnTo>
                  <a:lnTo>
                    <a:pt x="1448447" y="353567"/>
                  </a:lnTo>
                  <a:lnTo>
                    <a:pt x="1448066" y="355218"/>
                  </a:lnTo>
                  <a:lnTo>
                    <a:pt x="1447050" y="356742"/>
                  </a:lnTo>
                  <a:lnTo>
                    <a:pt x="1446161" y="358139"/>
                  </a:lnTo>
                  <a:lnTo>
                    <a:pt x="1444891" y="359282"/>
                  </a:lnTo>
                  <a:lnTo>
                    <a:pt x="1443113" y="360044"/>
                  </a:lnTo>
                  <a:lnTo>
                    <a:pt x="1441462" y="360806"/>
                  </a:lnTo>
                  <a:lnTo>
                    <a:pt x="1439684" y="361314"/>
                  </a:lnTo>
                  <a:lnTo>
                    <a:pt x="1437779" y="361695"/>
                  </a:lnTo>
                  <a:lnTo>
                    <a:pt x="1435874" y="361950"/>
                  </a:lnTo>
                  <a:lnTo>
                    <a:pt x="1433334" y="362076"/>
                  </a:lnTo>
                  <a:lnTo>
                    <a:pt x="1430413" y="362076"/>
                  </a:lnTo>
                  <a:lnTo>
                    <a:pt x="1427238" y="362076"/>
                  </a:lnTo>
                  <a:lnTo>
                    <a:pt x="1413649" y="356869"/>
                  </a:lnTo>
                  <a:lnTo>
                    <a:pt x="1412760" y="355345"/>
                  </a:lnTo>
                  <a:lnTo>
                    <a:pt x="1412252" y="353694"/>
                  </a:lnTo>
                  <a:lnTo>
                    <a:pt x="1412252" y="351916"/>
                  </a:lnTo>
                  <a:lnTo>
                    <a:pt x="1412252" y="245872"/>
                  </a:lnTo>
                  <a:lnTo>
                    <a:pt x="1331734" y="84962"/>
                  </a:lnTo>
                  <a:lnTo>
                    <a:pt x="1328940" y="74167"/>
                  </a:lnTo>
                  <a:lnTo>
                    <a:pt x="1329702" y="72262"/>
                  </a:lnTo>
                  <a:lnTo>
                    <a:pt x="1342783" y="67182"/>
                  </a:lnTo>
                  <a:lnTo>
                    <a:pt x="1345831" y="67182"/>
                  </a:lnTo>
                  <a:close/>
                </a:path>
                <a:path w="3958590" h="365125">
                  <a:moveTo>
                    <a:pt x="1094752" y="67182"/>
                  </a:moveTo>
                  <a:lnTo>
                    <a:pt x="1097546" y="67182"/>
                  </a:lnTo>
                  <a:lnTo>
                    <a:pt x="1099959" y="67437"/>
                  </a:lnTo>
                  <a:lnTo>
                    <a:pt x="1101991" y="67690"/>
                  </a:lnTo>
                  <a:lnTo>
                    <a:pt x="1103896" y="68072"/>
                  </a:lnTo>
                  <a:lnTo>
                    <a:pt x="1105801" y="68579"/>
                  </a:lnTo>
                  <a:lnTo>
                    <a:pt x="1107452" y="69341"/>
                  </a:lnTo>
                  <a:lnTo>
                    <a:pt x="1109230" y="70103"/>
                  </a:lnTo>
                  <a:lnTo>
                    <a:pt x="1110500" y="71247"/>
                  </a:lnTo>
                  <a:lnTo>
                    <a:pt x="1111389" y="72643"/>
                  </a:lnTo>
                  <a:lnTo>
                    <a:pt x="1112405" y="74167"/>
                  </a:lnTo>
                  <a:lnTo>
                    <a:pt x="1112786" y="75818"/>
                  </a:lnTo>
                  <a:lnTo>
                    <a:pt x="1112786" y="77342"/>
                  </a:lnTo>
                  <a:lnTo>
                    <a:pt x="1112786" y="327532"/>
                  </a:lnTo>
                  <a:lnTo>
                    <a:pt x="1216291" y="327532"/>
                  </a:lnTo>
                  <a:lnTo>
                    <a:pt x="1218323" y="327532"/>
                  </a:lnTo>
                  <a:lnTo>
                    <a:pt x="1220101" y="327913"/>
                  </a:lnTo>
                  <a:lnTo>
                    <a:pt x="1221752" y="328929"/>
                  </a:lnTo>
                  <a:lnTo>
                    <a:pt x="1223276" y="329818"/>
                  </a:lnTo>
                  <a:lnTo>
                    <a:pt x="1224546" y="331088"/>
                  </a:lnTo>
                  <a:lnTo>
                    <a:pt x="1227975" y="342011"/>
                  </a:lnTo>
                  <a:lnTo>
                    <a:pt x="1227975" y="344042"/>
                  </a:lnTo>
                  <a:lnTo>
                    <a:pt x="1227975" y="346201"/>
                  </a:lnTo>
                  <a:lnTo>
                    <a:pt x="1227848" y="348234"/>
                  </a:lnTo>
                  <a:lnTo>
                    <a:pt x="1227467" y="350138"/>
                  </a:lnTo>
                  <a:lnTo>
                    <a:pt x="1227086" y="352170"/>
                  </a:lnTo>
                  <a:lnTo>
                    <a:pt x="1226451" y="353949"/>
                  </a:lnTo>
                  <a:lnTo>
                    <a:pt x="1225562" y="355473"/>
                  </a:lnTo>
                  <a:lnTo>
                    <a:pt x="1224673" y="357124"/>
                  </a:lnTo>
                  <a:lnTo>
                    <a:pt x="1223403" y="358393"/>
                  </a:lnTo>
                  <a:lnTo>
                    <a:pt x="1221879" y="359410"/>
                  </a:lnTo>
                  <a:lnTo>
                    <a:pt x="1220228" y="360299"/>
                  </a:lnTo>
                  <a:lnTo>
                    <a:pt x="1218450" y="360806"/>
                  </a:lnTo>
                  <a:lnTo>
                    <a:pt x="1216291" y="360806"/>
                  </a:lnTo>
                  <a:lnTo>
                    <a:pt x="1093609" y="360806"/>
                  </a:lnTo>
                  <a:lnTo>
                    <a:pt x="1089926" y="360806"/>
                  </a:lnTo>
                  <a:lnTo>
                    <a:pt x="1086243" y="359410"/>
                  </a:lnTo>
                  <a:lnTo>
                    <a:pt x="1082433" y="356742"/>
                  </a:lnTo>
                  <a:lnTo>
                    <a:pt x="1078750" y="354075"/>
                  </a:lnTo>
                  <a:lnTo>
                    <a:pt x="1076845" y="349376"/>
                  </a:lnTo>
                  <a:lnTo>
                    <a:pt x="1076845" y="342518"/>
                  </a:lnTo>
                  <a:lnTo>
                    <a:pt x="1076845" y="77342"/>
                  </a:lnTo>
                  <a:lnTo>
                    <a:pt x="1076845" y="75691"/>
                  </a:lnTo>
                  <a:lnTo>
                    <a:pt x="1077353" y="74040"/>
                  </a:lnTo>
                  <a:lnTo>
                    <a:pt x="1078242" y="72643"/>
                  </a:lnTo>
                  <a:lnTo>
                    <a:pt x="1079131" y="71119"/>
                  </a:lnTo>
                  <a:lnTo>
                    <a:pt x="1080401" y="69976"/>
                  </a:lnTo>
                  <a:lnTo>
                    <a:pt x="1082052" y="69341"/>
                  </a:lnTo>
                  <a:lnTo>
                    <a:pt x="1083703" y="68579"/>
                  </a:lnTo>
                  <a:lnTo>
                    <a:pt x="1085608" y="68072"/>
                  </a:lnTo>
                  <a:lnTo>
                    <a:pt x="1087640" y="67690"/>
                  </a:lnTo>
                  <a:lnTo>
                    <a:pt x="1089672" y="67437"/>
                  </a:lnTo>
                  <a:lnTo>
                    <a:pt x="1091958" y="67182"/>
                  </a:lnTo>
                  <a:lnTo>
                    <a:pt x="1094752" y="67182"/>
                  </a:lnTo>
                  <a:close/>
                </a:path>
                <a:path w="3958590" h="365125">
                  <a:moveTo>
                    <a:pt x="3566172" y="65024"/>
                  </a:moveTo>
                  <a:lnTo>
                    <a:pt x="3572141" y="65024"/>
                  </a:lnTo>
                  <a:lnTo>
                    <a:pt x="3578491" y="65659"/>
                  </a:lnTo>
                  <a:lnTo>
                    <a:pt x="3584968" y="66801"/>
                  </a:lnTo>
                  <a:lnTo>
                    <a:pt x="3591572" y="68072"/>
                  </a:lnTo>
                  <a:lnTo>
                    <a:pt x="3597668" y="69595"/>
                  </a:lnTo>
                  <a:lnTo>
                    <a:pt x="3603256" y="71500"/>
                  </a:lnTo>
                  <a:lnTo>
                    <a:pt x="3608844" y="73405"/>
                  </a:lnTo>
                  <a:lnTo>
                    <a:pt x="3628275" y="84200"/>
                  </a:lnTo>
                  <a:lnTo>
                    <a:pt x="3629799" y="85725"/>
                  </a:lnTo>
                  <a:lnTo>
                    <a:pt x="3632974" y="91693"/>
                  </a:lnTo>
                  <a:lnTo>
                    <a:pt x="3633355" y="92837"/>
                  </a:lnTo>
                  <a:lnTo>
                    <a:pt x="3633609" y="94361"/>
                  </a:lnTo>
                  <a:lnTo>
                    <a:pt x="3633736" y="96138"/>
                  </a:lnTo>
                  <a:lnTo>
                    <a:pt x="3633990" y="97916"/>
                  </a:lnTo>
                  <a:lnTo>
                    <a:pt x="3633990" y="99694"/>
                  </a:lnTo>
                  <a:lnTo>
                    <a:pt x="3633990" y="101600"/>
                  </a:lnTo>
                  <a:lnTo>
                    <a:pt x="3633990" y="103631"/>
                  </a:lnTo>
                  <a:lnTo>
                    <a:pt x="3633863" y="105537"/>
                  </a:lnTo>
                  <a:lnTo>
                    <a:pt x="3626243" y="118617"/>
                  </a:lnTo>
                  <a:lnTo>
                    <a:pt x="3624084" y="118617"/>
                  </a:lnTo>
                  <a:lnTo>
                    <a:pt x="3621671" y="118617"/>
                  </a:lnTo>
                  <a:lnTo>
                    <a:pt x="3618623" y="117348"/>
                  </a:lnTo>
                  <a:lnTo>
                    <a:pt x="3615067" y="115062"/>
                  </a:lnTo>
                  <a:lnTo>
                    <a:pt x="3611384" y="112775"/>
                  </a:lnTo>
                  <a:lnTo>
                    <a:pt x="3607320" y="110362"/>
                  </a:lnTo>
                  <a:lnTo>
                    <a:pt x="3602494" y="107950"/>
                  </a:lnTo>
                  <a:lnTo>
                    <a:pt x="3597795" y="105410"/>
                  </a:lnTo>
                  <a:lnTo>
                    <a:pt x="3592080" y="103124"/>
                  </a:lnTo>
                  <a:lnTo>
                    <a:pt x="3585476" y="101091"/>
                  </a:lnTo>
                  <a:lnTo>
                    <a:pt x="3578872" y="99060"/>
                  </a:lnTo>
                  <a:lnTo>
                    <a:pt x="3571506" y="98043"/>
                  </a:lnTo>
                  <a:lnTo>
                    <a:pt x="3563378" y="98043"/>
                  </a:lnTo>
                  <a:lnTo>
                    <a:pt x="3555377" y="98043"/>
                  </a:lnTo>
                  <a:lnTo>
                    <a:pt x="3521595" y="117601"/>
                  </a:lnTo>
                  <a:lnTo>
                    <a:pt x="3516896" y="132206"/>
                  </a:lnTo>
                  <a:lnTo>
                    <a:pt x="3516896" y="137794"/>
                  </a:lnTo>
                  <a:lnTo>
                    <a:pt x="3516896" y="145795"/>
                  </a:lnTo>
                  <a:lnTo>
                    <a:pt x="3541915" y="178053"/>
                  </a:lnTo>
                  <a:lnTo>
                    <a:pt x="3556520" y="186054"/>
                  </a:lnTo>
                  <a:lnTo>
                    <a:pt x="3562398" y="188914"/>
                  </a:lnTo>
                  <a:lnTo>
                    <a:pt x="3568395" y="191785"/>
                  </a:lnTo>
                  <a:lnTo>
                    <a:pt x="3574487" y="194681"/>
                  </a:lnTo>
                  <a:lnTo>
                    <a:pt x="3580650" y="197612"/>
                  </a:lnTo>
                  <a:lnTo>
                    <a:pt x="3617163" y="217836"/>
                  </a:lnTo>
                  <a:lnTo>
                    <a:pt x="3643515" y="249300"/>
                  </a:lnTo>
                  <a:lnTo>
                    <a:pt x="3649738" y="279780"/>
                  </a:lnTo>
                  <a:lnTo>
                    <a:pt x="3649286" y="289371"/>
                  </a:lnTo>
                  <a:lnTo>
                    <a:pt x="3633831" y="329803"/>
                  </a:lnTo>
                  <a:lnTo>
                    <a:pt x="3600143" y="355584"/>
                  </a:lnTo>
                  <a:lnTo>
                    <a:pt x="3553218" y="364616"/>
                  </a:lnTo>
                  <a:lnTo>
                    <a:pt x="3546269" y="364450"/>
                  </a:lnTo>
                  <a:lnTo>
                    <a:pt x="3504704" y="355726"/>
                  </a:lnTo>
                  <a:lnTo>
                    <a:pt x="3498100" y="353313"/>
                  </a:lnTo>
                  <a:lnTo>
                    <a:pt x="3492512" y="350774"/>
                  </a:lnTo>
                  <a:lnTo>
                    <a:pt x="3487940" y="348234"/>
                  </a:lnTo>
                  <a:lnTo>
                    <a:pt x="3483241" y="345693"/>
                  </a:lnTo>
                  <a:lnTo>
                    <a:pt x="3473843" y="334010"/>
                  </a:lnTo>
                  <a:lnTo>
                    <a:pt x="3472827" y="331088"/>
                  </a:lnTo>
                  <a:lnTo>
                    <a:pt x="3472446" y="327787"/>
                  </a:lnTo>
                  <a:lnTo>
                    <a:pt x="3472446" y="323976"/>
                  </a:lnTo>
                  <a:lnTo>
                    <a:pt x="3472446" y="321182"/>
                  </a:lnTo>
                  <a:lnTo>
                    <a:pt x="3472573" y="318769"/>
                  </a:lnTo>
                  <a:lnTo>
                    <a:pt x="3472954" y="316864"/>
                  </a:lnTo>
                  <a:lnTo>
                    <a:pt x="3473335" y="314832"/>
                  </a:lnTo>
                  <a:lnTo>
                    <a:pt x="3473970" y="313054"/>
                  </a:lnTo>
                  <a:lnTo>
                    <a:pt x="3474732" y="311403"/>
                  </a:lnTo>
                  <a:lnTo>
                    <a:pt x="3475494" y="309752"/>
                  </a:lnTo>
                  <a:lnTo>
                    <a:pt x="3476764" y="308610"/>
                  </a:lnTo>
                  <a:lnTo>
                    <a:pt x="3478288" y="307848"/>
                  </a:lnTo>
                  <a:lnTo>
                    <a:pt x="3479939" y="307086"/>
                  </a:lnTo>
                  <a:lnTo>
                    <a:pt x="3481463" y="306704"/>
                  </a:lnTo>
                  <a:lnTo>
                    <a:pt x="3482987" y="306704"/>
                  </a:lnTo>
                  <a:lnTo>
                    <a:pt x="3486035" y="306704"/>
                  </a:lnTo>
                  <a:lnTo>
                    <a:pt x="3489464" y="308101"/>
                  </a:lnTo>
                  <a:lnTo>
                    <a:pt x="3493528" y="310895"/>
                  </a:lnTo>
                  <a:lnTo>
                    <a:pt x="3497592" y="313689"/>
                  </a:lnTo>
                  <a:lnTo>
                    <a:pt x="3502418" y="316484"/>
                  </a:lnTo>
                  <a:lnTo>
                    <a:pt x="3508133" y="319404"/>
                  </a:lnTo>
                  <a:lnTo>
                    <a:pt x="3513848" y="322325"/>
                  </a:lnTo>
                  <a:lnTo>
                    <a:pt x="3520706" y="324992"/>
                  </a:lnTo>
                  <a:lnTo>
                    <a:pt x="3556012" y="331088"/>
                  </a:lnTo>
                  <a:lnTo>
                    <a:pt x="3564648" y="331088"/>
                  </a:lnTo>
                  <a:lnTo>
                    <a:pt x="3601732" y="314070"/>
                  </a:lnTo>
                  <a:lnTo>
                    <a:pt x="3612400" y="289940"/>
                  </a:lnTo>
                  <a:lnTo>
                    <a:pt x="3612400" y="282193"/>
                  </a:lnTo>
                  <a:lnTo>
                    <a:pt x="3612400" y="274319"/>
                  </a:lnTo>
                  <a:lnTo>
                    <a:pt x="3610622" y="267588"/>
                  </a:lnTo>
                  <a:lnTo>
                    <a:pt x="3607193" y="261874"/>
                  </a:lnTo>
                  <a:lnTo>
                    <a:pt x="3603764" y="256031"/>
                  </a:lnTo>
                  <a:lnTo>
                    <a:pt x="3599192" y="251078"/>
                  </a:lnTo>
                  <a:lnTo>
                    <a:pt x="3593350" y="246634"/>
                  </a:lnTo>
                  <a:lnTo>
                    <a:pt x="3587635" y="242188"/>
                  </a:lnTo>
                  <a:lnTo>
                    <a:pt x="3548011" y="222250"/>
                  </a:lnTo>
                  <a:lnTo>
                    <a:pt x="3542175" y="219412"/>
                  </a:lnTo>
                  <a:lnTo>
                    <a:pt x="3507439" y="197909"/>
                  </a:lnTo>
                  <a:lnTo>
                    <a:pt x="3483876" y="163899"/>
                  </a:lnTo>
                  <a:lnTo>
                    <a:pt x="3480447" y="139700"/>
                  </a:lnTo>
                  <a:lnTo>
                    <a:pt x="3480850" y="131175"/>
                  </a:lnTo>
                  <a:lnTo>
                    <a:pt x="3499067" y="89955"/>
                  </a:lnTo>
                  <a:lnTo>
                    <a:pt x="3531755" y="70103"/>
                  </a:lnTo>
                  <a:lnTo>
                    <a:pt x="3557080" y="65335"/>
                  </a:lnTo>
                  <a:lnTo>
                    <a:pt x="3566172" y="65024"/>
                  </a:lnTo>
                  <a:close/>
                </a:path>
                <a:path w="3958590" h="365125">
                  <a:moveTo>
                    <a:pt x="3936504" y="0"/>
                  </a:moveTo>
                  <a:lnTo>
                    <a:pt x="3943997" y="0"/>
                  </a:lnTo>
                  <a:lnTo>
                    <a:pt x="3949585" y="1650"/>
                  </a:lnTo>
                  <a:lnTo>
                    <a:pt x="3952887" y="5079"/>
                  </a:lnTo>
                  <a:lnTo>
                    <a:pt x="3956316" y="8509"/>
                  </a:lnTo>
                  <a:lnTo>
                    <a:pt x="3957967" y="14224"/>
                  </a:lnTo>
                  <a:lnTo>
                    <a:pt x="3957967" y="22225"/>
                  </a:lnTo>
                  <a:lnTo>
                    <a:pt x="3957967" y="30352"/>
                  </a:lnTo>
                  <a:lnTo>
                    <a:pt x="3956316" y="36067"/>
                  </a:lnTo>
                  <a:lnTo>
                    <a:pt x="3952887" y="39497"/>
                  </a:lnTo>
                  <a:lnTo>
                    <a:pt x="3949458" y="42925"/>
                  </a:lnTo>
                  <a:lnTo>
                    <a:pt x="3943870" y="44703"/>
                  </a:lnTo>
                  <a:lnTo>
                    <a:pt x="3935996" y="44703"/>
                  </a:lnTo>
                  <a:lnTo>
                    <a:pt x="3928503" y="44703"/>
                  </a:lnTo>
                  <a:lnTo>
                    <a:pt x="3923042" y="43052"/>
                  </a:lnTo>
                  <a:lnTo>
                    <a:pt x="3919740" y="39624"/>
                  </a:lnTo>
                  <a:lnTo>
                    <a:pt x="3916311" y="36322"/>
                  </a:lnTo>
                  <a:lnTo>
                    <a:pt x="3914660" y="30606"/>
                  </a:lnTo>
                  <a:lnTo>
                    <a:pt x="3914660" y="22478"/>
                  </a:lnTo>
                  <a:lnTo>
                    <a:pt x="3914660" y="14350"/>
                  </a:lnTo>
                  <a:lnTo>
                    <a:pt x="3916438" y="8509"/>
                  </a:lnTo>
                  <a:lnTo>
                    <a:pt x="3919867" y="5079"/>
                  </a:lnTo>
                  <a:lnTo>
                    <a:pt x="3923296" y="1777"/>
                  </a:lnTo>
                  <a:lnTo>
                    <a:pt x="3928757" y="0"/>
                  </a:lnTo>
                  <a:lnTo>
                    <a:pt x="3936504" y="0"/>
                  </a:lnTo>
                  <a:close/>
                </a:path>
              </a:pathLst>
            </a:custGeom>
            <a:ln w="12192">
              <a:solidFill>
                <a:srgbClr val="E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30200" y="2252548"/>
            <a:ext cx="7719059" cy="262572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145415" indent="-229235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İlk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aşama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sınavı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olup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yükseköğretime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geçiş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yapmak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isteyen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tüm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adayların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girmesi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gereken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sınavdır.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5080" indent="-229235">
              <a:lnSpc>
                <a:spcPts val="303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55" dirty="0">
                <a:latin typeface="Calibri"/>
                <a:cs typeface="Calibri"/>
              </a:rPr>
              <a:t>Temel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Yeterlilik,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adayların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sözel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sayısal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alanlarda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sahip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olmaları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beklenen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temel </a:t>
            </a:r>
            <a:r>
              <a:rPr sz="2800" spc="-25" dirty="0">
                <a:latin typeface="Calibri"/>
                <a:cs typeface="Calibri"/>
              </a:rPr>
              <a:t>düzeyde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bilgi,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beceri,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hazırbulunuşluk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yetkinlikleri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kapsar.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47" y="0"/>
            <a:ext cx="9150350" cy="1050290"/>
            <a:chOff x="-3047" y="0"/>
            <a:chExt cx="9150350" cy="1050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9921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992505"/>
            </a:xfrm>
            <a:custGeom>
              <a:avLst/>
              <a:gdLst/>
              <a:ahLst/>
              <a:cxnLst/>
              <a:rect l="l" t="t" r="r" b="b"/>
              <a:pathLst>
                <a:path w="9144000" h="992505">
                  <a:moveTo>
                    <a:pt x="0" y="992124"/>
                  </a:moveTo>
                  <a:lnTo>
                    <a:pt x="9144000" y="9921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92124"/>
                  </a:lnTo>
                  <a:close/>
                </a:path>
              </a:pathLst>
            </a:custGeom>
            <a:ln w="6096">
              <a:solidFill>
                <a:srgbClr val="FFC3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6019" y="278892"/>
              <a:ext cx="4137659" cy="7680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3803" y="658368"/>
              <a:ext cx="2999232" cy="25298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146803" y="1223772"/>
            <a:ext cx="829310" cy="4975860"/>
            <a:chOff x="4146803" y="1223772"/>
            <a:chExt cx="829310" cy="4975860"/>
          </a:xfrm>
        </p:grpSpPr>
        <p:sp>
          <p:nvSpPr>
            <p:cNvPr id="8" name="object 8"/>
            <p:cNvSpPr/>
            <p:nvPr/>
          </p:nvSpPr>
          <p:spPr>
            <a:xfrm>
              <a:off x="4514087" y="1223772"/>
              <a:ext cx="93345" cy="4975860"/>
            </a:xfrm>
            <a:custGeom>
              <a:avLst/>
              <a:gdLst/>
              <a:ahLst/>
              <a:cxnLst/>
              <a:rect l="l" t="t" r="r" b="b"/>
              <a:pathLst>
                <a:path w="93345" h="4975860">
                  <a:moveTo>
                    <a:pt x="92963" y="0"/>
                  </a:moveTo>
                  <a:lnTo>
                    <a:pt x="0" y="0"/>
                  </a:lnTo>
                  <a:lnTo>
                    <a:pt x="0" y="4975859"/>
                  </a:lnTo>
                  <a:lnTo>
                    <a:pt x="92963" y="4975859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0C1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46803" y="1487424"/>
              <a:ext cx="829310" cy="829310"/>
            </a:xfrm>
            <a:custGeom>
              <a:avLst/>
              <a:gdLst/>
              <a:ahLst/>
              <a:cxnLst/>
              <a:rect l="l" t="t" r="r" b="b"/>
              <a:pathLst>
                <a:path w="829310" h="829310">
                  <a:moveTo>
                    <a:pt x="414528" y="0"/>
                  </a:moveTo>
                  <a:lnTo>
                    <a:pt x="366177" y="2788"/>
                  </a:lnTo>
                  <a:lnTo>
                    <a:pt x="319466" y="10945"/>
                  </a:lnTo>
                  <a:lnTo>
                    <a:pt x="274707" y="24161"/>
                  </a:lnTo>
                  <a:lnTo>
                    <a:pt x="232210" y="42125"/>
                  </a:lnTo>
                  <a:lnTo>
                    <a:pt x="192285" y="64526"/>
                  </a:lnTo>
                  <a:lnTo>
                    <a:pt x="155243" y="91053"/>
                  </a:lnTo>
                  <a:lnTo>
                    <a:pt x="121396" y="121396"/>
                  </a:lnTo>
                  <a:lnTo>
                    <a:pt x="91053" y="155243"/>
                  </a:lnTo>
                  <a:lnTo>
                    <a:pt x="64526" y="192285"/>
                  </a:lnTo>
                  <a:lnTo>
                    <a:pt x="42125" y="232210"/>
                  </a:lnTo>
                  <a:lnTo>
                    <a:pt x="24161" y="274707"/>
                  </a:lnTo>
                  <a:lnTo>
                    <a:pt x="10945" y="319466"/>
                  </a:lnTo>
                  <a:lnTo>
                    <a:pt x="2788" y="366177"/>
                  </a:lnTo>
                  <a:lnTo>
                    <a:pt x="0" y="414527"/>
                  </a:lnTo>
                  <a:lnTo>
                    <a:pt x="2788" y="462878"/>
                  </a:lnTo>
                  <a:lnTo>
                    <a:pt x="10945" y="509589"/>
                  </a:lnTo>
                  <a:lnTo>
                    <a:pt x="24161" y="554348"/>
                  </a:lnTo>
                  <a:lnTo>
                    <a:pt x="42125" y="596845"/>
                  </a:lnTo>
                  <a:lnTo>
                    <a:pt x="64526" y="636770"/>
                  </a:lnTo>
                  <a:lnTo>
                    <a:pt x="91053" y="673812"/>
                  </a:lnTo>
                  <a:lnTo>
                    <a:pt x="121396" y="707659"/>
                  </a:lnTo>
                  <a:lnTo>
                    <a:pt x="155243" y="738002"/>
                  </a:lnTo>
                  <a:lnTo>
                    <a:pt x="192285" y="764529"/>
                  </a:lnTo>
                  <a:lnTo>
                    <a:pt x="232210" y="786930"/>
                  </a:lnTo>
                  <a:lnTo>
                    <a:pt x="274707" y="804894"/>
                  </a:lnTo>
                  <a:lnTo>
                    <a:pt x="319466" y="818110"/>
                  </a:lnTo>
                  <a:lnTo>
                    <a:pt x="366177" y="826267"/>
                  </a:lnTo>
                  <a:lnTo>
                    <a:pt x="414528" y="829055"/>
                  </a:lnTo>
                  <a:lnTo>
                    <a:pt x="462878" y="826267"/>
                  </a:lnTo>
                  <a:lnTo>
                    <a:pt x="509589" y="818110"/>
                  </a:lnTo>
                  <a:lnTo>
                    <a:pt x="554348" y="804894"/>
                  </a:lnTo>
                  <a:lnTo>
                    <a:pt x="596845" y="786930"/>
                  </a:lnTo>
                  <a:lnTo>
                    <a:pt x="636770" y="764529"/>
                  </a:lnTo>
                  <a:lnTo>
                    <a:pt x="673812" y="738002"/>
                  </a:lnTo>
                  <a:lnTo>
                    <a:pt x="707659" y="707659"/>
                  </a:lnTo>
                  <a:lnTo>
                    <a:pt x="738002" y="673812"/>
                  </a:lnTo>
                  <a:lnTo>
                    <a:pt x="764529" y="636770"/>
                  </a:lnTo>
                  <a:lnTo>
                    <a:pt x="786930" y="596845"/>
                  </a:lnTo>
                  <a:lnTo>
                    <a:pt x="804894" y="554348"/>
                  </a:lnTo>
                  <a:lnTo>
                    <a:pt x="818110" y="509589"/>
                  </a:lnTo>
                  <a:lnTo>
                    <a:pt x="826267" y="462878"/>
                  </a:lnTo>
                  <a:lnTo>
                    <a:pt x="829056" y="414527"/>
                  </a:lnTo>
                  <a:lnTo>
                    <a:pt x="826267" y="366177"/>
                  </a:lnTo>
                  <a:lnTo>
                    <a:pt x="818110" y="319466"/>
                  </a:lnTo>
                  <a:lnTo>
                    <a:pt x="804894" y="274707"/>
                  </a:lnTo>
                  <a:lnTo>
                    <a:pt x="786930" y="232210"/>
                  </a:lnTo>
                  <a:lnTo>
                    <a:pt x="764529" y="192285"/>
                  </a:lnTo>
                  <a:lnTo>
                    <a:pt x="738002" y="155243"/>
                  </a:lnTo>
                  <a:lnTo>
                    <a:pt x="707659" y="121396"/>
                  </a:lnTo>
                  <a:lnTo>
                    <a:pt x="673812" y="91053"/>
                  </a:lnTo>
                  <a:lnTo>
                    <a:pt x="636770" y="64526"/>
                  </a:lnTo>
                  <a:lnTo>
                    <a:pt x="596845" y="42125"/>
                  </a:lnTo>
                  <a:lnTo>
                    <a:pt x="554348" y="24161"/>
                  </a:lnTo>
                  <a:lnTo>
                    <a:pt x="509589" y="10945"/>
                  </a:lnTo>
                  <a:lnTo>
                    <a:pt x="462878" y="2788"/>
                  </a:lnTo>
                  <a:lnTo>
                    <a:pt x="414528" y="0"/>
                  </a:lnTo>
                  <a:close/>
                </a:path>
              </a:pathLst>
            </a:custGeom>
            <a:solidFill>
              <a:srgbClr val="E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83555" y="1847850"/>
            <a:ext cx="645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0C1F36"/>
                </a:solidFill>
                <a:latin typeface="Calibri"/>
                <a:cs typeface="Calibri"/>
              </a:rPr>
              <a:t>Türkçe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94708" y="1686890"/>
            <a:ext cx="333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D0D0D"/>
                </a:solidFill>
                <a:latin typeface="Calibri"/>
                <a:cs typeface="Calibri"/>
              </a:rPr>
              <a:t>40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04132" y="2670048"/>
            <a:ext cx="868680" cy="868680"/>
          </a:xfrm>
          <a:custGeom>
            <a:avLst/>
            <a:gdLst/>
            <a:ahLst/>
            <a:cxnLst/>
            <a:rect l="l" t="t" r="r" b="b"/>
            <a:pathLst>
              <a:path w="868679" h="868679">
                <a:moveTo>
                  <a:pt x="434339" y="0"/>
                </a:moveTo>
                <a:lnTo>
                  <a:pt x="387009" y="2548"/>
                </a:lnTo>
                <a:lnTo>
                  <a:pt x="341156" y="10016"/>
                </a:lnTo>
                <a:lnTo>
                  <a:pt x="297045" y="22140"/>
                </a:lnTo>
                <a:lnTo>
                  <a:pt x="254941" y="38654"/>
                </a:lnTo>
                <a:lnTo>
                  <a:pt x="215109" y="59294"/>
                </a:lnTo>
                <a:lnTo>
                  <a:pt x="177814" y="83795"/>
                </a:lnTo>
                <a:lnTo>
                  <a:pt x="143320" y="111892"/>
                </a:lnTo>
                <a:lnTo>
                  <a:pt x="111892" y="143320"/>
                </a:lnTo>
                <a:lnTo>
                  <a:pt x="83795" y="177814"/>
                </a:lnTo>
                <a:lnTo>
                  <a:pt x="59294" y="215109"/>
                </a:lnTo>
                <a:lnTo>
                  <a:pt x="38654" y="254941"/>
                </a:lnTo>
                <a:lnTo>
                  <a:pt x="22140" y="297045"/>
                </a:lnTo>
                <a:lnTo>
                  <a:pt x="10016" y="341156"/>
                </a:lnTo>
                <a:lnTo>
                  <a:pt x="2548" y="387009"/>
                </a:lnTo>
                <a:lnTo>
                  <a:pt x="0" y="434339"/>
                </a:lnTo>
                <a:lnTo>
                  <a:pt x="2548" y="481670"/>
                </a:lnTo>
                <a:lnTo>
                  <a:pt x="10016" y="527523"/>
                </a:lnTo>
                <a:lnTo>
                  <a:pt x="22140" y="571634"/>
                </a:lnTo>
                <a:lnTo>
                  <a:pt x="38654" y="613738"/>
                </a:lnTo>
                <a:lnTo>
                  <a:pt x="59294" y="653570"/>
                </a:lnTo>
                <a:lnTo>
                  <a:pt x="83795" y="690865"/>
                </a:lnTo>
                <a:lnTo>
                  <a:pt x="111892" y="725359"/>
                </a:lnTo>
                <a:lnTo>
                  <a:pt x="143320" y="756787"/>
                </a:lnTo>
                <a:lnTo>
                  <a:pt x="177814" y="784884"/>
                </a:lnTo>
                <a:lnTo>
                  <a:pt x="215109" y="809385"/>
                </a:lnTo>
                <a:lnTo>
                  <a:pt x="254941" y="830025"/>
                </a:lnTo>
                <a:lnTo>
                  <a:pt x="297045" y="846539"/>
                </a:lnTo>
                <a:lnTo>
                  <a:pt x="341156" y="858663"/>
                </a:lnTo>
                <a:lnTo>
                  <a:pt x="387009" y="866131"/>
                </a:lnTo>
                <a:lnTo>
                  <a:pt x="434339" y="868679"/>
                </a:lnTo>
                <a:lnTo>
                  <a:pt x="481670" y="866131"/>
                </a:lnTo>
                <a:lnTo>
                  <a:pt x="527523" y="858663"/>
                </a:lnTo>
                <a:lnTo>
                  <a:pt x="571634" y="846539"/>
                </a:lnTo>
                <a:lnTo>
                  <a:pt x="613738" y="830025"/>
                </a:lnTo>
                <a:lnTo>
                  <a:pt x="653570" y="809385"/>
                </a:lnTo>
                <a:lnTo>
                  <a:pt x="690865" y="784884"/>
                </a:lnTo>
                <a:lnTo>
                  <a:pt x="725359" y="756787"/>
                </a:lnTo>
                <a:lnTo>
                  <a:pt x="756787" y="725359"/>
                </a:lnTo>
                <a:lnTo>
                  <a:pt x="784884" y="690865"/>
                </a:lnTo>
                <a:lnTo>
                  <a:pt x="809385" y="653570"/>
                </a:lnTo>
                <a:lnTo>
                  <a:pt x="830025" y="613738"/>
                </a:lnTo>
                <a:lnTo>
                  <a:pt x="846539" y="571634"/>
                </a:lnTo>
                <a:lnTo>
                  <a:pt x="858663" y="527523"/>
                </a:lnTo>
                <a:lnTo>
                  <a:pt x="866131" y="481670"/>
                </a:lnTo>
                <a:lnTo>
                  <a:pt x="868679" y="434339"/>
                </a:lnTo>
                <a:lnTo>
                  <a:pt x="866131" y="387009"/>
                </a:lnTo>
                <a:lnTo>
                  <a:pt x="858663" y="341156"/>
                </a:lnTo>
                <a:lnTo>
                  <a:pt x="846539" y="297045"/>
                </a:lnTo>
                <a:lnTo>
                  <a:pt x="830025" y="254941"/>
                </a:lnTo>
                <a:lnTo>
                  <a:pt x="809385" y="215109"/>
                </a:lnTo>
                <a:lnTo>
                  <a:pt x="784884" y="177814"/>
                </a:lnTo>
                <a:lnTo>
                  <a:pt x="756787" y="143320"/>
                </a:lnTo>
                <a:lnTo>
                  <a:pt x="725359" y="111892"/>
                </a:lnTo>
                <a:lnTo>
                  <a:pt x="690865" y="83795"/>
                </a:lnTo>
                <a:lnTo>
                  <a:pt x="653570" y="59294"/>
                </a:lnTo>
                <a:lnTo>
                  <a:pt x="613738" y="38654"/>
                </a:lnTo>
                <a:lnTo>
                  <a:pt x="571634" y="22140"/>
                </a:lnTo>
                <a:lnTo>
                  <a:pt x="527523" y="10016"/>
                </a:lnTo>
                <a:lnTo>
                  <a:pt x="481670" y="2548"/>
                </a:lnTo>
                <a:lnTo>
                  <a:pt x="434339" y="0"/>
                </a:lnTo>
                <a:close/>
              </a:path>
            </a:pathLst>
          </a:custGeom>
          <a:solidFill>
            <a:srgbClr val="FFC3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72736" y="2889884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40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84320" y="3918203"/>
            <a:ext cx="916305" cy="914400"/>
          </a:xfrm>
          <a:custGeom>
            <a:avLst/>
            <a:gdLst/>
            <a:ahLst/>
            <a:cxnLst/>
            <a:rect l="l" t="t" r="r" b="b"/>
            <a:pathLst>
              <a:path w="916304" h="914400">
                <a:moveTo>
                  <a:pt x="457962" y="0"/>
                </a:moveTo>
                <a:lnTo>
                  <a:pt x="411128" y="2360"/>
                </a:lnTo>
                <a:lnTo>
                  <a:pt x="365649" y="9289"/>
                </a:lnTo>
                <a:lnTo>
                  <a:pt x="321756" y="20557"/>
                </a:lnTo>
                <a:lnTo>
                  <a:pt x="279677" y="35933"/>
                </a:lnTo>
                <a:lnTo>
                  <a:pt x="239644" y="55187"/>
                </a:lnTo>
                <a:lnTo>
                  <a:pt x="201885" y="78090"/>
                </a:lnTo>
                <a:lnTo>
                  <a:pt x="166631" y="104411"/>
                </a:lnTo>
                <a:lnTo>
                  <a:pt x="134111" y="133921"/>
                </a:lnTo>
                <a:lnTo>
                  <a:pt x="104557" y="166390"/>
                </a:lnTo>
                <a:lnTo>
                  <a:pt x="78197" y="201587"/>
                </a:lnTo>
                <a:lnTo>
                  <a:pt x="55261" y="239283"/>
                </a:lnTo>
                <a:lnTo>
                  <a:pt x="35980" y="279249"/>
                </a:lnTo>
                <a:lnTo>
                  <a:pt x="20584" y="321253"/>
                </a:lnTo>
                <a:lnTo>
                  <a:pt x="9301" y="365066"/>
                </a:lnTo>
                <a:lnTo>
                  <a:pt x="2363" y="410458"/>
                </a:lnTo>
                <a:lnTo>
                  <a:pt x="0" y="457200"/>
                </a:lnTo>
                <a:lnTo>
                  <a:pt x="2363" y="503941"/>
                </a:lnTo>
                <a:lnTo>
                  <a:pt x="9301" y="549333"/>
                </a:lnTo>
                <a:lnTo>
                  <a:pt x="20584" y="593146"/>
                </a:lnTo>
                <a:lnTo>
                  <a:pt x="35980" y="635150"/>
                </a:lnTo>
                <a:lnTo>
                  <a:pt x="55261" y="675116"/>
                </a:lnTo>
                <a:lnTo>
                  <a:pt x="78197" y="712812"/>
                </a:lnTo>
                <a:lnTo>
                  <a:pt x="104557" y="748009"/>
                </a:lnTo>
                <a:lnTo>
                  <a:pt x="134112" y="780478"/>
                </a:lnTo>
                <a:lnTo>
                  <a:pt x="166631" y="809988"/>
                </a:lnTo>
                <a:lnTo>
                  <a:pt x="201885" y="836309"/>
                </a:lnTo>
                <a:lnTo>
                  <a:pt x="239644" y="859212"/>
                </a:lnTo>
                <a:lnTo>
                  <a:pt x="279677" y="878466"/>
                </a:lnTo>
                <a:lnTo>
                  <a:pt x="321756" y="893842"/>
                </a:lnTo>
                <a:lnTo>
                  <a:pt x="365649" y="905110"/>
                </a:lnTo>
                <a:lnTo>
                  <a:pt x="411128" y="912039"/>
                </a:lnTo>
                <a:lnTo>
                  <a:pt x="457962" y="914400"/>
                </a:lnTo>
                <a:lnTo>
                  <a:pt x="504795" y="912039"/>
                </a:lnTo>
                <a:lnTo>
                  <a:pt x="550274" y="905110"/>
                </a:lnTo>
                <a:lnTo>
                  <a:pt x="594167" y="893842"/>
                </a:lnTo>
                <a:lnTo>
                  <a:pt x="636246" y="878466"/>
                </a:lnTo>
                <a:lnTo>
                  <a:pt x="676279" y="859212"/>
                </a:lnTo>
                <a:lnTo>
                  <a:pt x="714038" y="836309"/>
                </a:lnTo>
                <a:lnTo>
                  <a:pt x="749292" y="809988"/>
                </a:lnTo>
                <a:lnTo>
                  <a:pt x="781812" y="780478"/>
                </a:lnTo>
                <a:lnTo>
                  <a:pt x="811366" y="748009"/>
                </a:lnTo>
                <a:lnTo>
                  <a:pt x="837726" y="712812"/>
                </a:lnTo>
                <a:lnTo>
                  <a:pt x="860662" y="675116"/>
                </a:lnTo>
                <a:lnTo>
                  <a:pt x="879943" y="635150"/>
                </a:lnTo>
                <a:lnTo>
                  <a:pt x="895339" y="593146"/>
                </a:lnTo>
                <a:lnTo>
                  <a:pt x="906622" y="549333"/>
                </a:lnTo>
                <a:lnTo>
                  <a:pt x="913560" y="503941"/>
                </a:lnTo>
                <a:lnTo>
                  <a:pt x="915924" y="457200"/>
                </a:lnTo>
                <a:lnTo>
                  <a:pt x="913560" y="410458"/>
                </a:lnTo>
                <a:lnTo>
                  <a:pt x="906622" y="365066"/>
                </a:lnTo>
                <a:lnTo>
                  <a:pt x="895339" y="321253"/>
                </a:lnTo>
                <a:lnTo>
                  <a:pt x="879943" y="279249"/>
                </a:lnTo>
                <a:lnTo>
                  <a:pt x="860662" y="239283"/>
                </a:lnTo>
                <a:lnTo>
                  <a:pt x="837726" y="201587"/>
                </a:lnTo>
                <a:lnTo>
                  <a:pt x="811366" y="166390"/>
                </a:lnTo>
                <a:lnTo>
                  <a:pt x="781812" y="133921"/>
                </a:lnTo>
                <a:lnTo>
                  <a:pt x="749292" y="104411"/>
                </a:lnTo>
                <a:lnTo>
                  <a:pt x="714038" y="78090"/>
                </a:lnTo>
                <a:lnTo>
                  <a:pt x="676279" y="55187"/>
                </a:lnTo>
                <a:lnTo>
                  <a:pt x="636246" y="35933"/>
                </a:lnTo>
                <a:lnTo>
                  <a:pt x="594167" y="20557"/>
                </a:lnTo>
                <a:lnTo>
                  <a:pt x="550274" y="9289"/>
                </a:lnTo>
                <a:lnTo>
                  <a:pt x="504795" y="2360"/>
                </a:lnTo>
                <a:lnTo>
                  <a:pt x="457962" y="0"/>
                </a:lnTo>
                <a:close/>
              </a:path>
            </a:pathLst>
          </a:custGeom>
          <a:solidFill>
            <a:srgbClr val="6CAA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75784" y="416128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20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78223" y="5111496"/>
            <a:ext cx="922019" cy="920750"/>
          </a:xfrm>
          <a:custGeom>
            <a:avLst/>
            <a:gdLst/>
            <a:ahLst/>
            <a:cxnLst/>
            <a:rect l="l" t="t" r="r" b="b"/>
            <a:pathLst>
              <a:path w="922020" h="920750">
                <a:moveTo>
                  <a:pt x="461010" y="0"/>
                </a:moveTo>
                <a:lnTo>
                  <a:pt x="413870" y="2376"/>
                </a:lnTo>
                <a:lnTo>
                  <a:pt x="368092" y="9353"/>
                </a:lnTo>
                <a:lnTo>
                  <a:pt x="323909" y="20697"/>
                </a:lnTo>
                <a:lnTo>
                  <a:pt x="281553" y="36177"/>
                </a:lnTo>
                <a:lnTo>
                  <a:pt x="241253" y="55561"/>
                </a:lnTo>
                <a:lnTo>
                  <a:pt x="203243" y="78619"/>
                </a:lnTo>
                <a:lnTo>
                  <a:pt x="167753" y="105117"/>
                </a:lnTo>
                <a:lnTo>
                  <a:pt x="135016" y="134826"/>
                </a:lnTo>
                <a:lnTo>
                  <a:pt x="105263" y="167512"/>
                </a:lnTo>
                <a:lnTo>
                  <a:pt x="78726" y="202945"/>
                </a:lnTo>
                <a:lnTo>
                  <a:pt x="55636" y="240893"/>
                </a:lnTo>
                <a:lnTo>
                  <a:pt x="36224" y="281124"/>
                </a:lnTo>
                <a:lnTo>
                  <a:pt x="20723" y="323406"/>
                </a:lnTo>
                <a:lnTo>
                  <a:pt x="9365" y="367509"/>
                </a:lnTo>
                <a:lnTo>
                  <a:pt x="2379" y="413200"/>
                </a:lnTo>
                <a:lnTo>
                  <a:pt x="0" y="460247"/>
                </a:lnTo>
                <a:lnTo>
                  <a:pt x="2379" y="507306"/>
                </a:lnTo>
                <a:lnTo>
                  <a:pt x="9365" y="553004"/>
                </a:lnTo>
                <a:lnTo>
                  <a:pt x="20723" y="597112"/>
                </a:lnTo>
                <a:lnTo>
                  <a:pt x="36224" y="639398"/>
                </a:lnTo>
                <a:lnTo>
                  <a:pt x="55636" y="679630"/>
                </a:lnTo>
                <a:lnTo>
                  <a:pt x="78726" y="717578"/>
                </a:lnTo>
                <a:lnTo>
                  <a:pt x="105263" y="753009"/>
                </a:lnTo>
                <a:lnTo>
                  <a:pt x="135016" y="785693"/>
                </a:lnTo>
                <a:lnTo>
                  <a:pt x="167753" y="815398"/>
                </a:lnTo>
                <a:lnTo>
                  <a:pt x="203243" y="841893"/>
                </a:lnTo>
                <a:lnTo>
                  <a:pt x="241253" y="864947"/>
                </a:lnTo>
                <a:lnTo>
                  <a:pt x="281553" y="884327"/>
                </a:lnTo>
                <a:lnTo>
                  <a:pt x="323909" y="899804"/>
                </a:lnTo>
                <a:lnTo>
                  <a:pt x="368092" y="911145"/>
                </a:lnTo>
                <a:lnTo>
                  <a:pt x="413870" y="918119"/>
                </a:lnTo>
                <a:lnTo>
                  <a:pt x="461010" y="920495"/>
                </a:lnTo>
                <a:lnTo>
                  <a:pt x="508149" y="918119"/>
                </a:lnTo>
                <a:lnTo>
                  <a:pt x="553927" y="911145"/>
                </a:lnTo>
                <a:lnTo>
                  <a:pt x="598110" y="899804"/>
                </a:lnTo>
                <a:lnTo>
                  <a:pt x="640466" y="884327"/>
                </a:lnTo>
                <a:lnTo>
                  <a:pt x="680766" y="864947"/>
                </a:lnTo>
                <a:lnTo>
                  <a:pt x="718776" y="841893"/>
                </a:lnTo>
                <a:lnTo>
                  <a:pt x="754266" y="815398"/>
                </a:lnTo>
                <a:lnTo>
                  <a:pt x="787003" y="785693"/>
                </a:lnTo>
                <a:lnTo>
                  <a:pt x="816756" y="753009"/>
                </a:lnTo>
                <a:lnTo>
                  <a:pt x="843293" y="717578"/>
                </a:lnTo>
                <a:lnTo>
                  <a:pt x="866383" y="679630"/>
                </a:lnTo>
                <a:lnTo>
                  <a:pt x="885795" y="639398"/>
                </a:lnTo>
                <a:lnTo>
                  <a:pt x="901296" y="597112"/>
                </a:lnTo>
                <a:lnTo>
                  <a:pt x="912654" y="553004"/>
                </a:lnTo>
                <a:lnTo>
                  <a:pt x="919640" y="507306"/>
                </a:lnTo>
                <a:lnTo>
                  <a:pt x="922020" y="460247"/>
                </a:lnTo>
                <a:lnTo>
                  <a:pt x="919640" y="413200"/>
                </a:lnTo>
                <a:lnTo>
                  <a:pt x="912654" y="367509"/>
                </a:lnTo>
                <a:lnTo>
                  <a:pt x="901296" y="323406"/>
                </a:lnTo>
                <a:lnTo>
                  <a:pt x="885795" y="281124"/>
                </a:lnTo>
                <a:lnTo>
                  <a:pt x="866383" y="240893"/>
                </a:lnTo>
                <a:lnTo>
                  <a:pt x="843293" y="202945"/>
                </a:lnTo>
                <a:lnTo>
                  <a:pt x="816756" y="167512"/>
                </a:lnTo>
                <a:lnTo>
                  <a:pt x="787003" y="134826"/>
                </a:lnTo>
                <a:lnTo>
                  <a:pt x="754266" y="105117"/>
                </a:lnTo>
                <a:lnTo>
                  <a:pt x="718776" y="78619"/>
                </a:lnTo>
                <a:lnTo>
                  <a:pt x="680766" y="55561"/>
                </a:lnTo>
                <a:lnTo>
                  <a:pt x="640466" y="36177"/>
                </a:lnTo>
                <a:lnTo>
                  <a:pt x="598110" y="20697"/>
                </a:lnTo>
                <a:lnTo>
                  <a:pt x="553927" y="9353"/>
                </a:lnTo>
                <a:lnTo>
                  <a:pt x="508149" y="2376"/>
                </a:lnTo>
                <a:lnTo>
                  <a:pt x="461010" y="0"/>
                </a:lnTo>
                <a:close/>
              </a:path>
            </a:pathLst>
          </a:custGeom>
          <a:solidFill>
            <a:srgbClr val="04B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71594" y="5357571"/>
            <a:ext cx="334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20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466332" y="4032503"/>
            <a:ext cx="2326005" cy="1007744"/>
            <a:chOff x="6466332" y="4032503"/>
            <a:chExt cx="2326005" cy="1007744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9380" y="4035551"/>
              <a:ext cx="2319528" cy="100126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469380" y="4035551"/>
              <a:ext cx="2319655" cy="1001394"/>
            </a:xfrm>
            <a:custGeom>
              <a:avLst/>
              <a:gdLst/>
              <a:ahLst/>
              <a:cxnLst/>
              <a:rect l="l" t="t" r="r" b="b"/>
              <a:pathLst>
                <a:path w="2319654" h="1001395">
                  <a:moveTo>
                    <a:pt x="0" y="166878"/>
                  </a:moveTo>
                  <a:lnTo>
                    <a:pt x="5958" y="122502"/>
                  </a:lnTo>
                  <a:lnTo>
                    <a:pt x="22775" y="82634"/>
                  </a:lnTo>
                  <a:lnTo>
                    <a:pt x="48863" y="48863"/>
                  </a:lnTo>
                  <a:lnTo>
                    <a:pt x="82634" y="22775"/>
                  </a:lnTo>
                  <a:lnTo>
                    <a:pt x="122502" y="5958"/>
                  </a:lnTo>
                  <a:lnTo>
                    <a:pt x="166877" y="0"/>
                  </a:lnTo>
                  <a:lnTo>
                    <a:pt x="2152650" y="0"/>
                  </a:lnTo>
                  <a:lnTo>
                    <a:pt x="2197025" y="5958"/>
                  </a:lnTo>
                  <a:lnTo>
                    <a:pt x="2236893" y="22775"/>
                  </a:lnTo>
                  <a:lnTo>
                    <a:pt x="2270664" y="48863"/>
                  </a:lnTo>
                  <a:lnTo>
                    <a:pt x="2296752" y="82634"/>
                  </a:lnTo>
                  <a:lnTo>
                    <a:pt x="2313569" y="122502"/>
                  </a:lnTo>
                  <a:lnTo>
                    <a:pt x="2319528" y="166878"/>
                  </a:lnTo>
                  <a:lnTo>
                    <a:pt x="2319528" y="834390"/>
                  </a:lnTo>
                  <a:lnTo>
                    <a:pt x="2313569" y="878765"/>
                  </a:lnTo>
                  <a:lnTo>
                    <a:pt x="2296752" y="918633"/>
                  </a:lnTo>
                  <a:lnTo>
                    <a:pt x="2270664" y="952404"/>
                  </a:lnTo>
                  <a:lnTo>
                    <a:pt x="2236893" y="978492"/>
                  </a:lnTo>
                  <a:lnTo>
                    <a:pt x="2197025" y="995309"/>
                  </a:lnTo>
                  <a:lnTo>
                    <a:pt x="2152650" y="1001268"/>
                  </a:lnTo>
                  <a:lnTo>
                    <a:pt x="166877" y="1001268"/>
                  </a:lnTo>
                  <a:lnTo>
                    <a:pt x="122502" y="995309"/>
                  </a:lnTo>
                  <a:lnTo>
                    <a:pt x="82634" y="978492"/>
                  </a:lnTo>
                  <a:lnTo>
                    <a:pt x="48863" y="952404"/>
                  </a:lnTo>
                  <a:lnTo>
                    <a:pt x="22775" y="918633"/>
                  </a:lnTo>
                  <a:lnTo>
                    <a:pt x="5958" y="878765"/>
                  </a:lnTo>
                  <a:lnTo>
                    <a:pt x="0" y="834390"/>
                  </a:lnTo>
                  <a:lnTo>
                    <a:pt x="0" y="166878"/>
                  </a:lnTo>
                  <a:close/>
                </a:path>
              </a:pathLst>
            </a:custGeom>
            <a:ln w="6096">
              <a:solidFill>
                <a:srgbClr val="6CAA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546850" y="4083507"/>
            <a:ext cx="21990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45970" algn="l"/>
              </a:tabLst>
            </a:pPr>
            <a:r>
              <a:rPr sz="1400" b="1" spc="-5" dirty="0">
                <a:solidFill>
                  <a:srgbClr val="0D0D0D"/>
                </a:solidFill>
                <a:latin typeface="Calibri"/>
                <a:cs typeface="Calibri"/>
              </a:rPr>
              <a:t>Co</a:t>
            </a:r>
            <a:r>
              <a:rPr sz="1400" b="1" spc="-10" dirty="0">
                <a:solidFill>
                  <a:srgbClr val="0D0D0D"/>
                </a:solidFill>
                <a:latin typeface="Calibri"/>
                <a:cs typeface="Calibri"/>
              </a:rPr>
              <a:t>ğ</a:t>
            </a:r>
            <a:r>
              <a:rPr sz="1400" b="1" spc="-35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sz="1400" b="1" spc="5" dirty="0">
                <a:solidFill>
                  <a:srgbClr val="0D0D0D"/>
                </a:solidFill>
                <a:latin typeface="Calibri"/>
                <a:cs typeface="Calibri"/>
              </a:rPr>
              <a:t>f</a:t>
            </a:r>
            <a:r>
              <a:rPr sz="1400" b="1" spc="-35" dirty="0">
                <a:solidFill>
                  <a:srgbClr val="0D0D0D"/>
                </a:solidFill>
                <a:latin typeface="Calibri"/>
                <a:cs typeface="Calibri"/>
              </a:rPr>
              <a:t>y</a:t>
            </a: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a	:5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46850" y="4297426"/>
            <a:ext cx="21907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Din</a:t>
            </a:r>
            <a:r>
              <a:rPr sz="1400" b="1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D0D0D"/>
                </a:solidFill>
                <a:latin typeface="Calibri"/>
                <a:cs typeface="Calibri"/>
              </a:rPr>
              <a:t>Kültürü</a:t>
            </a:r>
            <a:r>
              <a:rPr sz="1400" b="1" spc="-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Calibri"/>
                <a:cs typeface="Calibri"/>
              </a:rPr>
              <a:t>ve</a:t>
            </a:r>
            <a:r>
              <a:rPr sz="1400" b="1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Ahlak</a:t>
            </a:r>
            <a:r>
              <a:rPr sz="14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Bilgisi</a:t>
            </a:r>
            <a:r>
              <a:rPr sz="1400" b="1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D0D0D"/>
                </a:solidFill>
                <a:latin typeface="Calibri"/>
                <a:cs typeface="Calibri"/>
              </a:rPr>
              <a:t>:5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46850" y="4510785"/>
            <a:ext cx="5416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0D0D0D"/>
                </a:solidFill>
                <a:latin typeface="Calibri"/>
                <a:cs typeface="Calibri"/>
              </a:rPr>
              <a:t>F</a:t>
            </a:r>
            <a:r>
              <a:rPr sz="1400" b="1" spc="-5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ls</a:t>
            </a:r>
            <a:r>
              <a:rPr sz="1400" b="1" spc="-1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400" b="1" spc="-25" dirty="0">
                <a:solidFill>
                  <a:srgbClr val="0D0D0D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e  </a:t>
            </a:r>
            <a:r>
              <a:rPr sz="1400" b="1" spc="-20" dirty="0">
                <a:solidFill>
                  <a:srgbClr val="0D0D0D"/>
                </a:solidFill>
                <a:latin typeface="Calibri"/>
                <a:cs typeface="Calibri"/>
              </a:rPr>
              <a:t>Tarih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65521" y="4510785"/>
            <a:ext cx="1758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:5</a:t>
            </a:r>
            <a:endParaRPr sz="14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:5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32628" y="4309364"/>
            <a:ext cx="1405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C1F36"/>
                </a:solidFill>
                <a:latin typeface="Calibri"/>
                <a:cs typeface="Calibri"/>
              </a:rPr>
              <a:t>Sosyal</a:t>
            </a:r>
            <a:r>
              <a:rPr sz="1800" b="1" spc="-9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C1F36"/>
                </a:solidFill>
                <a:latin typeface="Calibri"/>
                <a:cs typeface="Calibri"/>
              </a:rPr>
              <a:t>Bilimler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59354" y="2926841"/>
            <a:ext cx="107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C1F36"/>
                </a:solidFill>
                <a:latin typeface="Calibri"/>
                <a:cs typeface="Calibri"/>
              </a:rPr>
              <a:t>Matematik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415796" y="5041391"/>
            <a:ext cx="1361440" cy="848994"/>
            <a:chOff x="1415796" y="5041391"/>
            <a:chExt cx="1361440" cy="848994"/>
          </a:xfrm>
        </p:grpSpPr>
        <p:sp>
          <p:nvSpPr>
            <p:cNvPr id="28" name="object 28"/>
            <p:cNvSpPr/>
            <p:nvPr/>
          </p:nvSpPr>
          <p:spPr>
            <a:xfrm>
              <a:off x="1421892" y="5047487"/>
              <a:ext cx="1348740" cy="836930"/>
            </a:xfrm>
            <a:custGeom>
              <a:avLst/>
              <a:gdLst/>
              <a:ahLst/>
              <a:cxnLst/>
              <a:rect l="l" t="t" r="r" b="b"/>
              <a:pathLst>
                <a:path w="1348739" h="836929">
                  <a:moveTo>
                    <a:pt x="1209294" y="0"/>
                  </a:moveTo>
                  <a:lnTo>
                    <a:pt x="139446" y="0"/>
                  </a:lnTo>
                  <a:lnTo>
                    <a:pt x="95390" y="7114"/>
                  </a:lnTo>
                  <a:lnTo>
                    <a:pt x="57113" y="26919"/>
                  </a:lnTo>
                  <a:lnTo>
                    <a:pt x="26919" y="57113"/>
                  </a:lnTo>
                  <a:lnTo>
                    <a:pt x="7114" y="95390"/>
                  </a:lnTo>
                  <a:lnTo>
                    <a:pt x="0" y="139445"/>
                  </a:lnTo>
                  <a:lnTo>
                    <a:pt x="0" y="697230"/>
                  </a:lnTo>
                  <a:lnTo>
                    <a:pt x="7114" y="741305"/>
                  </a:lnTo>
                  <a:lnTo>
                    <a:pt x="26919" y="779584"/>
                  </a:lnTo>
                  <a:lnTo>
                    <a:pt x="57113" y="809770"/>
                  </a:lnTo>
                  <a:lnTo>
                    <a:pt x="95390" y="829566"/>
                  </a:lnTo>
                  <a:lnTo>
                    <a:pt x="139446" y="836676"/>
                  </a:lnTo>
                  <a:lnTo>
                    <a:pt x="1209294" y="836676"/>
                  </a:lnTo>
                  <a:lnTo>
                    <a:pt x="1253349" y="829566"/>
                  </a:lnTo>
                  <a:lnTo>
                    <a:pt x="1291626" y="809770"/>
                  </a:lnTo>
                  <a:lnTo>
                    <a:pt x="1321820" y="779584"/>
                  </a:lnTo>
                  <a:lnTo>
                    <a:pt x="1341625" y="741305"/>
                  </a:lnTo>
                  <a:lnTo>
                    <a:pt x="1348740" y="697230"/>
                  </a:lnTo>
                  <a:lnTo>
                    <a:pt x="1348740" y="139445"/>
                  </a:lnTo>
                  <a:lnTo>
                    <a:pt x="1341625" y="95390"/>
                  </a:lnTo>
                  <a:lnTo>
                    <a:pt x="1321820" y="57113"/>
                  </a:lnTo>
                  <a:lnTo>
                    <a:pt x="1291626" y="26919"/>
                  </a:lnTo>
                  <a:lnTo>
                    <a:pt x="1253349" y="7114"/>
                  </a:lnTo>
                  <a:lnTo>
                    <a:pt x="1209294" y="0"/>
                  </a:lnTo>
                  <a:close/>
                </a:path>
              </a:pathLst>
            </a:custGeom>
            <a:solidFill>
              <a:srgbClr val="04B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21892" y="5047487"/>
              <a:ext cx="1348740" cy="836930"/>
            </a:xfrm>
            <a:custGeom>
              <a:avLst/>
              <a:gdLst/>
              <a:ahLst/>
              <a:cxnLst/>
              <a:rect l="l" t="t" r="r" b="b"/>
              <a:pathLst>
                <a:path w="1348739" h="836929">
                  <a:moveTo>
                    <a:pt x="0" y="139445"/>
                  </a:moveTo>
                  <a:lnTo>
                    <a:pt x="7114" y="95390"/>
                  </a:lnTo>
                  <a:lnTo>
                    <a:pt x="26919" y="57113"/>
                  </a:lnTo>
                  <a:lnTo>
                    <a:pt x="57113" y="26919"/>
                  </a:lnTo>
                  <a:lnTo>
                    <a:pt x="95390" y="7114"/>
                  </a:lnTo>
                  <a:lnTo>
                    <a:pt x="139446" y="0"/>
                  </a:lnTo>
                  <a:lnTo>
                    <a:pt x="1209294" y="0"/>
                  </a:lnTo>
                  <a:lnTo>
                    <a:pt x="1253349" y="7114"/>
                  </a:lnTo>
                  <a:lnTo>
                    <a:pt x="1291626" y="26919"/>
                  </a:lnTo>
                  <a:lnTo>
                    <a:pt x="1321820" y="57113"/>
                  </a:lnTo>
                  <a:lnTo>
                    <a:pt x="1341625" y="95390"/>
                  </a:lnTo>
                  <a:lnTo>
                    <a:pt x="1348740" y="139445"/>
                  </a:lnTo>
                  <a:lnTo>
                    <a:pt x="1348740" y="697230"/>
                  </a:lnTo>
                  <a:lnTo>
                    <a:pt x="1341625" y="741305"/>
                  </a:lnTo>
                  <a:lnTo>
                    <a:pt x="1321820" y="779584"/>
                  </a:lnTo>
                  <a:lnTo>
                    <a:pt x="1291626" y="809770"/>
                  </a:lnTo>
                  <a:lnTo>
                    <a:pt x="1253349" y="829566"/>
                  </a:lnTo>
                  <a:lnTo>
                    <a:pt x="1209294" y="836676"/>
                  </a:lnTo>
                  <a:lnTo>
                    <a:pt x="139446" y="836676"/>
                  </a:lnTo>
                  <a:lnTo>
                    <a:pt x="95390" y="829566"/>
                  </a:lnTo>
                  <a:lnTo>
                    <a:pt x="57113" y="809770"/>
                  </a:lnTo>
                  <a:lnTo>
                    <a:pt x="26919" y="779584"/>
                  </a:lnTo>
                  <a:lnTo>
                    <a:pt x="7114" y="741305"/>
                  </a:lnTo>
                  <a:lnTo>
                    <a:pt x="0" y="697230"/>
                  </a:lnTo>
                  <a:lnTo>
                    <a:pt x="0" y="139445"/>
                  </a:lnTo>
                  <a:close/>
                </a:path>
              </a:pathLst>
            </a:custGeom>
            <a:ln w="12192">
              <a:solidFill>
                <a:srgbClr val="0388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698751" y="5116448"/>
            <a:ext cx="7353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7215" algn="l"/>
              </a:tabLst>
            </a:pP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Fizik	:7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D0D0D"/>
                </a:solidFill>
                <a:latin typeface="Calibri"/>
                <a:cs typeface="Calibri"/>
              </a:rPr>
              <a:t>Kimya</a:t>
            </a:r>
            <a:r>
              <a:rPr sz="1400" b="1" spc="5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:7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98751" y="5543194"/>
            <a:ext cx="7562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D0D0D"/>
                </a:solidFill>
                <a:latin typeface="Calibri"/>
                <a:cs typeface="Calibri"/>
              </a:rPr>
              <a:t>Biyoloji</a:t>
            </a:r>
            <a:r>
              <a:rPr sz="1400" b="1" spc="-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D0D0D"/>
                </a:solidFill>
                <a:latin typeface="Calibri"/>
                <a:cs typeface="Calibri"/>
              </a:rPr>
              <a:t>:6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35910" y="5296661"/>
            <a:ext cx="1208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C1F36"/>
                </a:solidFill>
                <a:latin typeface="Calibri"/>
                <a:cs typeface="Calibri"/>
              </a:rPr>
              <a:t>Fen</a:t>
            </a:r>
            <a:r>
              <a:rPr sz="1800" b="1" spc="-6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C1F36"/>
                </a:solidFill>
                <a:latin typeface="Calibri"/>
                <a:cs typeface="Calibri"/>
              </a:rPr>
              <a:t>Bilimleri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442459" y="1013460"/>
            <a:ext cx="248920" cy="5400040"/>
            <a:chOff x="4442459" y="1013460"/>
            <a:chExt cx="248920" cy="5400040"/>
          </a:xfrm>
        </p:grpSpPr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45507" y="1013460"/>
              <a:ext cx="245363" cy="24536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42459" y="6184392"/>
              <a:ext cx="228600" cy="228600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666648" y="1450466"/>
            <a:ext cx="1455420" cy="676275"/>
            <a:chOff x="666648" y="1450466"/>
            <a:chExt cx="1455420" cy="676275"/>
          </a:xfrm>
        </p:grpSpPr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2077" y="1455800"/>
              <a:ext cx="1444098" cy="66509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71982" y="1455800"/>
              <a:ext cx="1444625" cy="665480"/>
            </a:xfrm>
            <a:custGeom>
              <a:avLst/>
              <a:gdLst/>
              <a:ahLst/>
              <a:cxnLst/>
              <a:rect l="l" t="t" r="r" b="b"/>
              <a:pathLst>
                <a:path w="1444625" h="665480">
                  <a:moveTo>
                    <a:pt x="1215364" y="103250"/>
                  </a:moveTo>
                  <a:lnTo>
                    <a:pt x="1177145" y="111180"/>
                  </a:lnTo>
                  <a:lnTo>
                    <a:pt x="1142796" y="146601"/>
                  </a:lnTo>
                  <a:lnTo>
                    <a:pt x="1127210" y="191611"/>
                  </a:lnTo>
                  <a:lnTo>
                    <a:pt x="1121003" y="230377"/>
                  </a:lnTo>
                  <a:lnTo>
                    <a:pt x="1117685" y="275986"/>
                  </a:lnTo>
                  <a:lnTo>
                    <a:pt x="1116558" y="328549"/>
                  </a:lnTo>
                  <a:lnTo>
                    <a:pt x="1116911" y="361360"/>
                  </a:lnTo>
                  <a:lnTo>
                    <a:pt x="1119666" y="418078"/>
                  </a:lnTo>
                  <a:lnTo>
                    <a:pt x="1125162" y="463294"/>
                  </a:lnTo>
                  <a:lnTo>
                    <a:pt x="1139164" y="513461"/>
                  </a:lnTo>
                  <a:lnTo>
                    <a:pt x="1169263" y="550672"/>
                  </a:lnTo>
                  <a:lnTo>
                    <a:pt x="1213332" y="561339"/>
                  </a:lnTo>
                  <a:lnTo>
                    <a:pt x="1222762" y="560957"/>
                  </a:lnTo>
                  <a:lnTo>
                    <a:pt x="1261592" y="547417"/>
                  </a:lnTo>
                  <a:lnTo>
                    <a:pt x="1288373" y="514357"/>
                  </a:lnTo>
                  <a:lnTo>
                    <a:pt x="1301970" y="473668"/>
                  </a:lnTo>
                  <a:lnTo>
                    <a:pt x="1308407" y="435197"/>
                  </a:lnTo>
                  <a:lnTo>
                    <a:pt x="1311628" y="389485"/>
                  </a:lnTo>
                  <a:lnTo>
                    <a:pt x="1312646" y="336550"/>
                  </a:lnTo>
                  <a:lnTo>
                    <a:pt x="1312499" y="314376"/>
                  </a:lnTo>
                  <a:lnTo>
                    <a:pt x="1311253" y="274077"/>
                  </a:lnTo>
                  <a:lnTo>
                    <a:pt x="1306963" y="223202"/>
                  </a:lnTo>
                  <a:lnTo>
                    <a:pt x="1299748" y="182691"/>
                  </a:lnTo>
                  <a:lnTo>
                    <a:pt x="1285510" y="142882"/>
                  </a:lnTo>
                  <a:lnTo>
                    <a:pt x="1259258" y="113728"/>
                  </a:lnTo>
                  <a:lnTo>
                    <a:pt x="1215364" y="103250"/>
                  </a:lnTo>
                  <a:close/>
                </a:path>
                <a:path w="1444625" h="665480">
                  <a:moveTo>
                    <a:pt x="212445" y="6985"/>
                  </a:moveTo>
                  <a:lnTo>
                    <a:pt x="250736" y="8254"/>
                  </a:lnTo>
                  <a:lnTo>
                    <a:pt x="270510" y="19431"/>
                  </a:lnTo>
                  <a:lnTo>
                    <a:pt x="270510" y="22351"/>
                  </a:lnTo>
                  <a:lnTo>
                    <a:pt x="270510" y="552958"/>
                  </a:lnTo>
                  <a:lnTo>
                    <a:pt x="375234" y="552958"/>
                  </a:lnTo>
                  <a:lnTo>
                    <a:pt x="378218" y="552958"/>
                  </a:lnTo>
                  <a:lnTo>
                    <a:pt x="380949" y="553847"/>
                  </a:lnTo>
                  <a:lnTo>
                    <a:pt x="383425" y="555625"/>
                  </a:lnTo>
                  <a:lnTo>
                    <a:pt x="385914" y="557529"/>
                  </a:lnTo>
                  <a:lnTo>
                    <a:pt x="388061" y="560451"/>
                  </a:lnTo>
                  <a:lnTo>
                    <a:pt x="389877" y="564388"/>
                  </a:lnTo>
                  <a:lnTo>
                    <a:pt x="391706" y="568325"/>
                  </a:lnTo>
                  <a:lnTo>
                    <a:pt x="393026" y="573532"/>
                  </a:lnTo>
                  <a:lnTo>
                    <a:pt x="393852" y="580009"/>
                  </a:lnTo>
                  <a:lnTo>
                    <a:pt x="394677" y="586486"/>
                  </a:lnTo>
                  <a:lnTo>
                    <a:pt x="395097" y="594487"/>
                  </a:lnTo>
                  <a:lnTo>
                    <a:pt x="395097" y="604012"/>
                  </a:lnTo>
                  <a:lnTo>
                    <a:pt x="395097" y="613283"/>
                  </a:lnTo>
                  <a:lnTo>
                    <a:pt x="389382" y="643001"/>
                  </a:lnTo>
                  <a:lnTo>
                    <a:pt x="387565" y="646811"/>
                  </a:lnTo>
                  <a:lnTo>
                    <a:pt x="385495" y="649604"/>
                  </a:lnTo>
                  <a:lnTo>
                    <a:pt x="383184" y="651256"/>
                  </a:lnTo>
                  <a:lnTo>
                    <a:pt x="380860" y="652907"/>
                  </a:lnTo>
                  <a:lnTo>
                    <a:pt x="378218" y="653669"/>
                  </a:lnTo>
                  <a:lnTo>
                    <a:pt x="375234" y="653669"/>
                  </a:lnTo>
                  <a:lnTo>
                    <a:pt x="20853" y="653669"/>
                  </a:lnTo>
                  <a:lnTo>
                    <a:pt x="18199" y="653669"/>
                  </a:lnTo>
                  <a:lnTo>
                    <a:pt x="15722" y="652907"/>
                  </a:lnTo>
                  <a:lnTo>
                    <a:pt x="13411" y="651256"/>
                  </a:lnTo>
                  <a:lnTo>
                    <a:pt x="11087" y="649604"/>
                  </a:lnTo>
                  <a:lnTo>
                    <a:pt x="9017" y="646811"/>
                  </a:lnTo>
                  <a:lnTo>
                    <a:pt x="7200" y="643001"/>
                  </a:lnTo>
                  <a:lnTo>
                    <a:pt x="5384" y="639190"/>
                  </a:lnTo>
                  <a:lnTo>
                    <a:pt x="3975" y="634111"/>
                  </a:lnTo>
                  <a:lnTo>
                    <a:pt x="2984" y="627634"/>
                  </a:lnTo>
                  <a:lnTo>
                    <a:pt x="1993" y="621157"/>
                  </a:lnTo>
                  <a:lnTo>
                    <a:pt x="1498" y="613283"/>
                  </a:lnTo>
                  <a:lnTo>
                    <a:pt x="1498" y="604012"/>
                  </a:lnTo>
                  <a:lnTo>
                    <a:pt x="1498" y="594487"/>
                  </a:lnTo>
                  <a:lnTo>
                    <a:pt x="6705" y="564388"/>
                  </a:lnTo>
                  <a:lnTo>
                    <a:pt x="8521" y="560451"/>
                  </a:lnTo>
                  <a:lnTo>
                    <a:pt x="10591" y="557529"/>
                  </a:lnTo>
                  <a:lnTo>
                    <a:pt x="12915" y="555625"/>
                  </a:lnTo>
                  <a:lnTo>
                    <a:pt x="15227" y="553847"/>
                  </a:lnTo>
                  <a:lnTo>
                    <a:pt x="17868" y="552958"/>
                  </a:lnTo>
                  <a:lnTo>
                    <a:pt x="20853" y="552958"/>
                  </a:lnTo>
                  <a:lnTo>
                    <a:pt x="140474" y="552958"/>
                  </a:lnTo>
                  <a:lnTo>
                    <a:pt x="140474" y="135000"/>
                  </a:lnTo>
                  <a:lnTo>
                    <a:pt x="37236" y="192150"/>
                  </a:lnTo>
                  <a:lnTo>
                    <a:pt x="29616" y="195707"/>
                  </a:lnTo>
                  <a:lnTo>
                    <a:pt x="23418" y="197993"/>
                  </a:lnTo>
                  <a:lnTo>
                    <a:pt x="18618" y="198754"/>
                  </a:lnTo>
                  <a:lnTo>
                    <a:pt x="13817" y="199644"/>
                  </a:lnTo>
                  <a:lnTo>
                    <a:pt x="94" y="160797"/>
                  </a:lnTo>
                  <a:lnTo>
                    <a:pt x="0" y="151891"/>
                  </a:lnTo>
                  <a:lnTo>
                    <a:pt x="0" y="144018"/>
                  </a:lnTo>
                  <a:lnTo>
                    <a:pt x="177" y="137413"/>
                  </a:lnTo>
                  <a:lnTo>
                    <a:pt x="507" y="132334"/>
                  </a:lnTo>
                  <a:lnTo>
                    <a:pt x="838" y="127126"/>
                  </a:lnTo>
                  <a:lnTo>
                    <a:pt x="8445" y="110236"/>
                  </a:lnTo>
                  <a:lnTo>
                    <a:pt x="10756" y="107950"/>
                  </a:lnTo>
                  <a:lnTo>
                    <a:pt x="13906" y="105410"/>
                  </a:lnTo>
                  <a:lnTo>
                    <a:pt x="17868" y="102743"/>
                  </a:lnTo>
                  <a:lnTo>
                    <a:pt x="155854" y="13462"/>
                  </a:lnTo>
                  <a:lnTo>
                    <a:pt x="157518" y="12064"/>
                  </a:lnTo>
                  <a:lnTo>
                    <a:pt x="202183" y="6985"/>
                  </a:lnTo>
                  <a:lnTo>
                    <a:pt x="212445" y="6985"/>
                  </a:lnTo>
                  <a:close/>
                </a:path>
                <a:path w="1444625" h="665480">
                  <a:moveTo>
                    <a:pt x="1220825" y="0"/>
                  </a:moveTo>
                  <a:lnTo>
                    <a:pt x="1281229" y="5635"/>
                  </a:lnTo>
                  <a:lnTo>
                    <a:pt x="1330299" y="22606"/>
                  </a:lnTo>
                  <a:lnTo>
                    <a:pt x="1369177" y="50164"/>
                  </a:lnTo>
                  <a:lnTo>
                    <a:pt x="1399006" y="87629"/>
                  </a:lnTo>
                  <a:lnTo>
                    <a:pt x="1420469" y="134794"/>
                  </a:lnTo>
                  <a:lnTo>
                    <a:pt x="1434312" y="191388"/>
                  </a:lnTo>
                  <a:lnTo>
                    <a:pt x="1441742" y="256730"/>
                  </a:lnTo>
                  <a:lnTo>
                    <a:pt x="1444218" y="330073"/>
                  </a:lnTo>
                  <a:lnTo>
                    <a:pt x="1443434" y="367623"/>
                  </a:lnTo>
                  <a:lnTo>
                    <a:pt x="1437199" y="437104"/>
                  </a:lnTo>
                  <a:lnTo>
                    <a:pt x="1424603" y="498917"/>
                  </a:lnTo>
                  <a:lnTo>
                    <a:pt x="1404358" y="551824"/>
                  </a:lnTo>
                  <a:lnTo>
                    <a:pt x="1376208" y="595350"/>
                  </a:lnTo>
                  <a:lnTo>
                    <a:pt x="1339771" y="628826"/>
                  </a:lnTo>
                  <a:lnTo>
                    <a:pt x="1294640" y="651972"/>
                  </a:lnTo>
                  <a:lnTo>
                    <a:pt x="1239673" y="663644"/>
                  </a:lnTo>
                  <a:lnTo>
                    <a:pt x="1208379" y="665099"/>
                  </a:lnTo>
                  <a:lnTo>
                    <a:pt x="1176830" y="663692"/>
                  </a:lnTo>
                  <a:lnTo>
                    <a:pt x="1122208" y="652400"/>
                  </a:lnTo>
                  <a:lnTo>
                    <a:pt x="1078730" y="629993"/>
                  </a:lnTo>
                  <a:lnTo>
                    <a:pt x="1044492" y="597469"/>
                  </a:lnTo>
                  <a:lnTo>
                    <a:pt x="1018990" y="555115"/>
                  </a:lnTo>
                  <a:lnTo>
                    <a:pt x="1001274" y="503263"/>
                  </a:lnTo>
                  <a:lnTo>
                    <a:pt x="990792" y="442164"/>
                  </a:lnTo>
                  <a:lnTo>
                    <a:pt x="985736" y="372770"/>
                  </a:lnTo>
                  <a:lnTo>
                    <a:pt x="985113" y="335025"/>
                  </a:lnTo>
                  <a:lnTo>
                    <a:pt x="985899" y="297711"/>
                  </a:lnTo>
                  <a:lnTo>
                    <a:pt x="992185" y="228369"/>
                  </a:lnTo>
                  <a:lnTo>
                    <a:pt x="1005020" y="166360"/>
                  </a:lnTo>
                  <a:lnTo>
                    <a:pt x="1025404" y="113349"/>
                  </a:lnTo>
                  <a:lnTo>
                    <a:pt x="1053505" y="69748"/>
                  </a:lnTo>
                  <a:lnTo>
                    <a:pt x="1089942" y="36272"/>
                  </a:lnTo>
                  <a:lnTo>
                    <a:pt x="1135047" y="13126"/>
                  </a:lnTo>
                  <a:lnTo>
                    <a:pt x="1189772" y="1454"/>
                  </a:lnTo>
                  <a:lnTo>
                    <a:pt x="1220825" y="0"/>
                  </a:lnTo>
                  <a:close/>
                </a:path>
                <a:path w="1444625" h="665480">
                  <a:moveTo>
                    <a:pt x="691362" y="0"/>
                  </a:moveTo>
                  <a:lnTo>
                    <a:pt x="738304" y="3159"/>
                  </a:lnTo>
                  <a:lnTo>
                    <a:pt x="778865" y="12700"/>
                  </a:lnTo>
                  <a:lnTo>
                    <a:pt x="828032" y="37238"/>
                  </a:lnTo>
                  <a:lnTo>
                    <a:pt x="862844" y="72628"/>
                  </a:lnTo>
                  <a:lnTo>
                    <a:pt x="883513" y="117286"/>
                  </a:lnTo>
                  <a:lnTo>
                    <a:pt x="890371" y="168275"/>
                  </a:lnTo>
                  <a:lnTo>
                    <a:pt x="889992" y="183846"/>
                  </a:lnTo>
                  <a:lnTo>
                    <a:pt x="884402" y="229870"/>
                  </a:lnTo>
                  <a:lnTo>
                    <a:pt x="868257" y="277929"/>
                  </a:lnTo>
                  <a:lnTo>
                    <a:pt x="849233" y="313054"/>
                  </a:lnTo>
                  <a:lnTo>
                    <a:pt x="822615" y="351726"/>
                  </a:lnTo>
                  <a:lnTo>
                    <a:pt x="787950" y="394587"/>
                  </a:lnTo>
                  <a:lnTo>
                    <a:pt x="742523" y="443874"/>
                  </a:lnTo>
                  <a:lnTo>
                    <a:pt x="715619" y="471043"/>
                  </a:lnTo>
                  <a:lnTo>
                    <a:pt x="640689" y="548004"/>
                  </a:lnTo>
                  <a:lnTo>
                    <a:pt x="893800" y="548004"/>
                  </a:lnTo>
                  <a:lnTo>
                    <a:pt x="897102" y="548004"/>
                  </a:lnTo>
                  <a:lnTo>
                    <a:pt x="900150" y="549021"/>
                  </a:lnTo>
                  <a:lnTo>
                    <a:pt x="903071" y="550926"/>
                  </a:lnTo>
                  <a:lnTo>
                    <a:pt x="905865" y="552958"/>
                  </a:lnTo>
                  <a:lnTo>
                    <a:pt x="908278" y="556006"/>
                  </a:lnTo>
                  <a:lnTo>
                    <a:pt x="910183" y="560197"/>
                  </a:lnTo>
                  <a:lnTo>
                    <a:pt x="912215" y="564261"/>
                  </a:lnTo>
                  <a:lnTo>
                    <a:pt x="913739" y="569722"/>
                  </a:lnTo>
                  <a:lnTo>
                    <a:pt x="914628" y="576579"/>
                  </a:lnTo>
                  <a:lnTo>
                    <a:pt x="915644" y="583311"/>
                  </a:lnTo>
                  <a:lnTo>
                    <a:pt x="916152" y="591312"/>
                  </a:lnTo>
                  <a:lnTo>
                    <a:pt x="916152" y="600583"/>
                  </a:lnTo>
                  <a:lnTo>
                    <a:pt x="916152" y="610235"/>
                  </a:lnTo>
                  <a:lnTo>
                    <a:pt x="915771" y="618363"/>
                  </a:lnTo>
                  <a:lnTo>
                    <a:pt x="914882" y="625221"/>
                  </a:lnTo>
                  <a:lnTo>
                    <a:pt x="914120" y="631951"/>
                  </a:lnTo>
                  <a:lnTo>
                    <a:pt x="912850" y="637539"/>
                  </a:lnTo>
                  <a:lnTo>
                    <a:pt x="911199" y="641731"/>
                  </a:lnTo>
                  <a:lnTo>
                    <a:pt x="909548" y="646049"/>
                  </a:lnTo>
                  <a:lnTo>
                    <a:pt x="907389" y="649097"/>
                  </a:lnTo>
                  <a:lnTo>
                    <a:pt x="904722" y="651001"/>
                  </a:lnTo>
                  <a:lnTo>
                    <a:pt x="902055" y="652779"/>
                  </a:lnTo>
                  <a:lnTo>
                    <a:pt x="899134" y="653669"/>
                  </a:lnTo>
                  <a:lnTo>
                    <a:pt x="895832" y="653669"/>
                  </a:lnTo>
                  <a:lnTo>
                    <a:pt x="526529" y="653669"/>
                  </a:lnTo>
                  <a:lnTo>
                    <a:pt x="519252" y="653669"/>
                  </a:lnTo>
                  <a:lnTo>
                    <a:pt x="512965" y="653034"/>
                  </a:lnTo>
                  <a:lnTo>
                    <a:pt x="486591" y="621543"/>
                  </a:lnTo>
                  <a:lnTo>
                    <a:pt x="485343" y="599059"/>
                  </a:lnTo>
                  <a:lnTo>
                    <a:pt x="485436" y="591175"/>
                  </a:lnTo>
                  <a:lnTo>
                    <a:pt x="492290" y="550163"/>
                  </a:lnTo>
                  <a:lnTo>
                    <a:pt x="502462" y="532384"/>
                  </a:lnTo>
                  <a:lnTo>
                    <a:pt x="506603" y="526541"/>
                  </a:lnTo>
                  <a:lnTo>
                    <a:pt x="511975" y="520191"/>
                  </a:lnTo>
                  <a:lnTo>
                    <a:pt x="518591" y="513207"/>
                  </a:lnTo>
                  <a:lnTo>
                    <a:pt x="629767" y="394081"/>
                  </a:lnTo>
                  <a:lnTo>
                    <a:pt x="659803" y="360934"/>
                  </a:lnTo>
                  <a:lnTo>
                    <a:pt x="683361" y="330835"/>
                  </a:lnTo>
                  <a:lnTo>
                    <a:pt x="708846" y="290812"/>
                  </a:lnTo>
                  <a:lnTo>
                    <a:pt x="724731" y="256095"/>
                  </a:lnTo>
                  <a:lnTo>
                    <a:pt x="733986" y="215900"/>
                  </a:lnTo>
                  <a:lnTo>
                    <a:pt x="735050" y="197612"/>
                  </a:lnTo>
                  <a:lnTo>
                    <a:pt x="734719" y="189517"/>
                  </a:lnTo>
                  <a:lnTo>
                    <a:pt x="723334" y="152781"/>
                  </a:lnTo>
                  <a:lnTo>
                    <a:pt x="688822" y="123825"/>
                  </a:lnTo>
                  <a:lnTo>
                    <a:pt x="652627" y="117601"/>
                  </a:lnTo>
                  <a:lnTo>
                    <a:pt x="638385" y="118076"/>
                  </a:lnTo>
                  <a:lnTo>
                    <a:pt x="600684" y="125095"/>
                  </a:lnTo>
                  <a:lnTo>
                    <a:pt x="561035" y="141732"/>
                  </a:lnTo>
                  <a:lnTo>
                    <a:pt x="524878" y="163702"/>
                  </a:lnTo>
                  <a:lnTo>
                    <a:pt x="518922" y="166243"/>
                  </a:lnTo>
                  <a:lnTo>
                    <a:pt x="514616" y="166243"/>
                  </a:lnTo>
                  <a:lnTo>
                    <a:pt x="511644" y="166243"/>
                  </a:lnTo>
                  <a:lnTo>
                    <a:pt x="509079" y="165353"/>
                  </a:lnTo>
                  <a:lnTo>
                    <a:pt x="506933" y="163322"/>
                  </a:lnTo>
                  <a:lnTo>
                    <a:pt x="504774" y="161289"/>
                  </a:lnTo>
                  <a:lnTo>
                    <a:pt x="503034" y="157987"/>
                  </a:lnTo>
                  <a:lnTo>
                    <a:pt x="497332" y="114369"/>
                  </a:lnTo>
                  <a:lnTo>
                    <a:pt x="497255" y="106299"/>
                  </a:lnTo>
                  <a:lnTo>
                    <a:pt x="497255" y="98678"/>
                  </a:lnTo>
                  <a:lnTo>
                    <a:pt x="497497" y="92201"/>
                  </a:lnTo>
                  <a:lnTo>
                    <a:pt x="497992" y="87122"/>
                  </a:lnTo>
                  <a:lnTo>
                    <a:pt x="498487" y="82041"/>
                  </a:lnTo>
                  <a:lnTo>
                    <a:pt x="499236" y="77470"/>
                  </a:lnTo>
                  <a:lnTo>
                    <a:pt x="500227" y="73787"/>
                  </a:lnTo>
                  <a:lnTo>
                    <a:pt x="501218" y="69976"/>
                  </a:lnTo>
                  <a:lnTo>
                    <a:pt x="528053" y="42860"/>
                  </a:lnTo>
                  <a:lnTo>
                    <a:pt x="564986" y="24979"/>
                  </a:lnTo>
                  <a:lnTo>
                    <a:pt x="602214" y="12604"/>
                  </a:lnTo>
                  <a:lnTo>
                    <a:pt x="645088" y="3375"/>
                  </a:lnTo>
                  <a:lnTo>
                    <a:pt x="675620" y="379"/>
                  </a:lnTo>
                  <a:lnTo>
                    <a:pt x="691362" y="0"/>
                  </a:lnTo>
                  <a:close/>
                </a:path>
              </a:pathLst>
            </a:custGeom>
            <a:ln w="10668">
              <a:solidFill>
                <a:srgbClr val="E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751738" y="1982215"/>
            <a:ext cx="13004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000000"/>
                </a:solidFill>
                <a:latin typeface="Calibri"/>
                <a:cs typeface="Calibri"/>
              </a:rPr>
              <a:t>Soru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735826" y="1537716"/>
            <a:ext cx="1436370" cy="675640"/>
            <a:chOff x="6735826" y="1537716"/>
            <a:chExt cx="1436370" cy="675640"/>
          </a:xfrm>
        </p:grpSpPr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41255" y="1543050"/>
              <a:ext cx="1425225" cy="66459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48220" y="1885696"/>
              <a:ext cx="196341" cy="22707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741160" y="1543050"/>
              <a:ext cx="1425575" cy="664845"/>
            </a:xfrm>
            <a:custGeom>
              <a:avLst/>
              <a:gdLst/>
              <a:ahLst/>
              <a:cxnLst/>
              <a:rect l="l" t="t" r="r" b="b"/>
              <a:pathLst>
                <a:path w="1425575" h="664844">
                  <a:moveTo>
                    <a:pt x="1061974" y="10922"/>
                  </a:moveTo>
                  <a:lnTo>
                    <a:pt x="1366266" y="10922"/>
                  </a:lnTo>
                  <a:lnTo>
                    <a:pt x="1369187" y="10922"/>
                  </a:lnTo>
                  <a:lnTo>
                    <a:pt x="1372108" y="11937"/>
                  </a:lnTo>
                  <a:lnTo>
                    <a:pt x="1374648" y="13970"/>
                  </a:lnTo>
                  <a:lnTo>
                    <a:pt x="1377315" y="15875"/>
                  </a:lnTo>
                  <a:lnTo>
                    <a:pt x="1379601" y="19050"/>
                  </a:lnTo>
                  <a:lnTo>
                    <a:pt x="1381379" y="23367"/>
                  </a:lnTo>
                  <a:lnTo>
                    <a:pt x="1383284" y="27686"/>
                  </a:lnTo>
                  <a:lnTo>
                    <a:pt x="1384554" y="33400"/>
                  </a:lnTo>
                  <a:lnTo>
                    <a:pt x="1386586" y="66039"/>
                  </a:lnTo>
                  <a:lnTo>
                    <a:pt x="1386272" y="79894"/>
                  </a:lnTo>
                  <a:lnTo>
                    <a:pt x="1377950" y="118110"/>
                  </a:lnTo>
                  <a:lnTo>
                    <a:pt x="1372870" y="122554"/>
                  </a:lnTo>
                  <a:lnTo>
                    <a:pt x="1366266" y="122554"/>
                  </a:lnTo>
                  <a:lnTo>
                    <a:pt x="1137920" y="122554"/>
                  </a:lnTo>
                  <a:lnTo>
                    <a:pt x="1137920" y="260096"/>
                  </a:lnTo>
                  <a:lnTo>
                    <a:pt x="1146585" y="259216"/>
                  </a:lnTo>
                  <a:lnTo>
                    <a:pt x="1155239" y="258492"/>
                  </a:lnTo>
                  <a:lnTo>
                    <a:pt x="1199092" y="257198"/>
                  </a:lnTo>
                  <a:lnTo>
                    <a:pt x="1208405" y="257175"/>
                  </a:lnTo>
                  <a:lnTo>
                    <a:pt x="1233765" y="257917"/>
                  </a:lnTo>
                  <a:lnTo>
                    <a:pt x="1280056" y="263925"/>
                  </a:lnTo>
                  <a:lnTo>
                    <a:pt x="1320391" y="276050"/>
                  </a:lnTo>
                  <a:lnTo>
                    <a:pt x="1354387" y="293957"/>
                  </a:lnTo>
                  <a:lnTo>
                    <a:pt x="1393237" y="331422"/>
                  </a:lnTo>
                  <a:lnTo>
                    <a:pt x="1417230" y="381817"/>
                  </a:lnTo>
                  <a:lnTo>
                    <a:pt x="1424418" y="422394"/>
                  </a:lnTo>
                  <a:lnTo>
                    <a:pt x="1425321" y="444753"/>
                  </a:lnTo>
                  <a:lnTo>
                    <a:pt x="1424197" y="470086"/>
                  </a:lnTo>
                  <a:lnTo>
                    <a:pt x="1415141" y="516655"/>
                  </a:lnTo>
                  <a:lnTo>
                    <a:pt x="1397182" y="557514"/>
                  </a:lnTo>
                  <a:lnTo>
                    <a:pt x="1371655" y="591994"/>
                  </a:lnTo>
                  <a:lnTo>
                    <a:pt x="1338774" y="619996"/>
                  </a:lnTo>
                  <a:lnTo>
                    <a:pt x="1299063" y="641471"/>
                  </a:lnTo>
                  <a:lnTo>
                    <a:pt x="1252868" y="656232"/>
                  </a:lnTo>
                  <a:lnTo>
                    <a:pt x="1201382" y="663662"/>
                  </a:lnTo>
                  <a:lnTo>
                    <a:pt x="1173734" y="664590"/>
                  </a:lnTo>
                  <a:lnTo>
                    <a:pt x="1158990" y="664354"/>
                  </a:lnTo>
                  <a:lnTo>
                    <a:pt x="1117092" y="660908"/>
                  </a:lnTo>
                  <a:lnTo>
                    <a:pt x="1068959" y="651510"/>
                  </a:lnTo>
                  <a:lnTo>
                    <a:pt x="1024890" y="636270"/>
                  </a:lnTo>
                  <a:lnTo>
                    <a:pt x="1009904" y="622426"/>
                  </a:lnTo>
                  <a:lnTo>
                    <a:pt x="1008507" y="619505"/>
                  </a:lnTo>
                  <a:lnTo>
                    <a:pt x="1004951" y="596138"/>
                  </a:lnTo>
                  <a:lnTo>
                    <a:pt x="1004570" y="589788"/>
                  </a:lnTo>
                  <a:lnTo>
                    <a:pt x="1004443" y="582422"/>
                  </a:lnTo>
                  <a:lnTo>
                    <a:pt x="1004443" y="573786"/>
                  </a:lnTo>
                  <a:lnTo>
                    <a:pt x="1004443" y="564514"/>
                  </a:lnTo>
                  <a:lnTo>
                    <a:pt x="1013841" y="526161"/>
                  </a:lnTo>
                  <a:lnTo>
                    <a:pt x="1018159" y="523621"/>
                  </a:lnTo>
                  <a:lnTo>
                    <a:pt x="1020826" y="523621"/>
                  </a:lnTo>
                  <a:lnTo>
                    <a:pt x="1024128" y="523621"/>
                  </a:lnTo>
                  <a:lnTo>
                    <a:pt x="1029208" y="525526"/>
                  </a:lnTo>
                  <a:lnTo>
                    <a:pt x="1035939" y="529336"/>
                  </a:lnTo>
                  <a:lnTo>
                    <a:pt x="1041411" y="532266"/>
                  </a:lnTo>
                  <a:lnTo>
                    <a:pt x="1081182" y="548671"/>
                  </a:lnTo>
                  <a:lnTo>
                    <a:pt x="1129426" y="558958"/>
                  </a:lnTo>
                  <a:lnTo>
                    <a:pt x="1160272" y="560324"/>
                  </a:lnTo>
                  <a:lnTo>
                    <a:pt x="1174341" y="559964"/>
                  </a:lnTo>
                  <a:lnTo>
                    <a:pt x="1212596" y="554482"/>
                  </a:lnTo>
                  <a:lnTo>
                    <a:pt x="1252601" y="535304"/>
                  </a:lnTo>
                  <a:lnTo>
                    <a:pt x="1277874" y="502285"/>
                  </a:lnTo>
                  <a:lnTo>
                    <a:pt x="1286891" y="454660"/>
                  </a:lnTo>
                  <a:lnTo>
                    <a:pt x="1286416" y="443085"/>
                  </a:lnTo>
                  <a:lnTo>
                    <a:pt x="1275157" y="403266"/>
                  </a:lnTo>
                  <a:lnTo>
                    <a:pt x="1247528" y="374673"/>
                  </a:lnTo>
                  <a:lnTo>
                    <a:pt x="1201543" y="358501"/>
                  </a:lnTo>
                  <a:lnTo>
                    <a:pt x="1153287" y="354964"/>
                  </a:lnTo>
                  <a:lnTo>
                    <a:pt x="1139235" y="355135"/>
                  </a:lnTo>
                  <a:lnTo>
                    <a:pt x="1125839" y="355663"/>
                  </a:lnTo>
                  <a:lnTo>
                    <a:pt x="1113085" y="356572"/>
                  </a:lnTo>
                  <a:lnTo>
                    <a:pt x="1100963" y="357886"/>
                  </a:lnTo>
                  <a:lnTo>
                    <a:pt x="1089338" y="359199"/>
                  </a:lnTo>
                  <a:lnTo>
                    <a:pt x="1078071" y="360108"/>
                  </a:lnTo>
                  <a:lnTo>
                    <a:pt x="1067137" y="360636"/>
                  </a:lnTo>
                  <a:lnTo>
                    <a:pt x="1056513" y="360807"/>
                  </a:lnTo>
                  <a:lnTo>
                    <a:pt x="1046988" y="360807"/>
                  </a:lnTo>
                  <a:lnTo>
                    <a:pt x="1029716" y="327151"/>
                  </a:lnTo>
                  <a:lnTo>
                    <a:pt x="1029716" y="48133"/>
                  </a:lnTo>
                  <a:lnTo>
                    <a:pt x="1047432" y="13112"/>
                  </a:lnTo>
                  <a:lnTo>
                    <a:pt x="1054143" y="11469"/>
                  </a:lnTo>
                  <a:lnTo>
                    <a:pt x="1061974" y="10922"/>
                  </a:lnTo>
                  <a:close/>
                </a:path>
                <a:path w="1425575" h="664844">
                  <a:moveTo>
                    <a:pt x="212471" y="6476"/>
                  </a:moveTo>
                  <a:lnTo>
                    <a:pt x="250698" y="7747"/>
                  </a:lnTo>
                  <a:lnTo>
                    <a:pt x="268478" y="14350"/>
                  </a:lnTo>
                  <a:lnTo>
                    <a:pt x="269875" y="16383"/>
                  </a:lnTo>
                  <a:lnTo>
                    <a:pt x="270510" y="18923"/>
                  </a:lnTo>
                  <a:lnTo>
                    <a:pt x="270510" y="21844"/>
                  </a:lnTo>
                  <a:lnTo>
                    <a:pt x="270510" y="552450"/>
                  </a:lnTo>
                  <a:lnTo>
                    <a:pt x="375285" y="552450"/>
                  </a:lnTo>
                  <a:lnTo>
                    <a:pt x="378206" y="552450"/>
                  </a:lnTo>
                  <a:lnTo>
                    <a:pt x="381000" y="553338"/>
                  </a:lnTo>
                  <a:lnTo>
                    <a:pt x="383413" y="555116"/>
                  </a:lnTo>
                  <a:lnTo>
                    <a:pt x="385953" y="557022"/>
                  </a:lnTo>
                  <a:lnTo>
                    <a:pt x="388112" y="559942"/>
                  </a:lnTo>
                  <a:lnTo>
                    <a:pt x="389890" y="563879"/>
                  </a:lnTo>
                  <a:lnTo>
                    <a:pt x="391668" y="567816"/>
                  </a:lnTo>
                  <a:lnTo>
                    <a:pt x="393065" y="573024"/>
                  </a:lnTo>
                  <a:lnTo>
                    <a:pt x="393826" y="579501"/>
                  </a:lnTo>
                  <a:lnTo>
                    <a:pt x="394716" y="585977"/>
                  </a:lnTo>
                  <a:lnTo>
                    <a:pt x="395097" y="593978"/>
                  </a:lnTo>
                  <a:lnTo>
                    <a:pt x="395097" y="603630"/>
                  </a:lnTo>
                  <a:lnTo>
                    <a:pt x="395097" y="612775"/>
                  </a:lnTo>
                  <a:lnTo>
                    <a:pt x="394589" y="620649"/>
                  </a:lnTo>
                  <a:lnTo>
                    <a:pt x="393573" y="627126"/>
                  </a:lnTo>
                  <a:lnTo>
                    <a:pt x="392684" y="633602"/>
                  </a:lnTo>
                  <a:lnTo>
                    <a:pt x="391160" y="638683"/>
                  </a:lnTo>
                  <a:lnTo>
                    <a:pt x="389382" y="642492"/>
                  </a:lnTo>
                  <a:lnTo>
                    <a:pt x="387604" y="646302"/>
                  </a:lnTo>
                  <a:lnTo>
                    <a:pt x="385445" y="649097"/>
                  </a:lnTo>
                  <a:lnTo>
                    <a:pt x="383159" y="650748"/>
                  </a:lnTo>
                  <a:lnTo>
                    <a:pt x="380873" y="652399"/>
                  </a:lnTo>
                  <a:lnTo>
                    <a:pt x="378206" y="653161"/>
                  </a:lnTo>
                  <a:lnTo>
                    <a:pt x="375285" y="653161"/>
                  </a:lnTo>
                  <a:lnTo>
                    <a:pt x="20828" y="653161"/>
                  </a:lnTo>
                  <a:lnTo>
                    <a:pt x="18161" y="653161"/>
                  </a:lnTo>
                  <a:lnTo>
                    <a:pt x="15748" y="652399"/>
                  </a:lnTo>
                  <a:lnTo>
                    <a:pt x="13462" y="650748"/>
                  </a:lnTo>
                  <a:lnTo>
                    <a:pt x="11049" y="649097"/>
                  </a:lnTo>
                  <a:lnTo>
                    <a:pt x="9017" y="646302"/>
                  </a:lnTo>
                  <a:lnTo>
                    <a:pt x="7239" y="642492"/>
                  </a:lnTo>
                  <a:lnTo>
                    <a:pt x="5334" y="638683"/>
                  </a:lnTo>
                  <a:lnTo>
                    <a:pt x="3937" y="633602"/>
                  </a:lnTo>
                  <a:lnTo>
                    <a:pt x="3048" y="627126"/>
                  </a:lnTo>
                  <a:lnTo>
                    <a:pt x="2032" y="620649"/>
                  </a:lnTo>
                  <a:lnTo>
                    <a:pt x="1524" y="612775"/>
                  </a:lnTo>
                  <a:lnTo>
                    <a:pt x="1524" y="603630"/>
                  </a:lnTo>
                  <a:lnTo>
                    <a:pt x="1524" y="593978"/>
                  </a:lnTo>
                  <a:lnTo>
                    <a:pt x="1905" y="585977"/>
                  </a:lnTo>
                  <a:lnTo>
                    <a:pt x="2794" y="579501"/>
                  </a:lnTo>
                  <a:lnTo>
                    <a:pt x="3556" y="573024"/>
                  </a:lnTo>
                  <a:lnTo>
                    <a:pt x="4953" y="567816"/>
                  </a:lnTo>
                  <a:lnTo>
                    <a:pt x="6731" y="563879"/>
                  </a:lnTo>
                  <a:lnTo>
                    <a:pt x="8509" y="559942"/>
                  </a:lnTo>
                  <a:lnTo>
                    <a:pt x="10668" y="557022"/>
                  </a:lnTo>
                  <a:lnTo>
                    <a:pt x="12954" y="555116"/>
                  </a:lnTo>
                  <a:lnTo>
                    <a:pt x="15240" y="553338"/>
                  </a:lnTo>
                  <a:lnTo>
                    <a:pt x="17907" y="552450"/>
                  </a:lnTo>
                  <a:lnTo>
                    <a:pt x="20828" y="552450"/>
                  </a:lnTo>
                  <a:lnTo>
                    <a:pt x="140462" y="552450"/>
                  </a:lnTo>
                  <a:lnTo>
                    <a:pt x="140462" y="134492"/>
                  </a:lnTo>
                  <a:lnTo>
                    <a:pt x="37211" y="191642"/>
                  </a:lnTo>
                  <a:lnTo>
                    <a:pt x="29591" y="195199"/>
                  </a:lnTo>
                  <a:lnTo>
                    <a:pt x="23368" y="197485"/>
                  </a:lnTo>
                  <a:lnTo>
                    <a:pt x="18669" y="198247"/>
                  </a:lnTo>
                  <a:lnTo>
                    <a:pt x="13843" y="199136"/>
                  </a:lnTo>
                  <a:lnTo>
                    <a:pt x="10033" y="198120"/>
                  </a:lnTo>
                  <a:lnTo>
                    <a:pt x="7239" y="195325"/>
                  </a:lnTo>
                  <a:lnTo>
                    <a:pt x="4445" y="192532"/>
                  </a:lnTo>
                  <a:lnTo>
                    <a:pt x="0" y="151384"/>
                  </a:lnTo>
                  <a:lnTo>
                    <a:pt x="0" y="143510"/>
                  </a:lnTo>
                  <a:lnTo>
                    <a:pt x="126" y="136905"/>
                  </a:lnTo>
                  <a:lnTo>
                    <a:pt x="508" y="131825"/>
                  </a:lnTo>
                  <a:lnTo>
                    <a:pt x="889" y="126619"/>
                  </a:lnTo>
                  <a:lnTo>
                    <a:pt x="1650" y="122300"/>
                  </a:lnTo>
                  <a:lnTo>
                    <a:pt x="3048" y="118617"/>
                  </a:lnTo>
                  <a:lnTo>
                    <a:pt x="4318" y="115062"/>
                  </a:lnTo>
                  <a:lnTo>
                    <a:pt x="6096" y="112013"/>
                  </a:lnTo>
                  <a:lnTo>
                    <a:pt x="8509" y="109727"/>
                  </a:lnTo>
                  <a:lnTo>
                    <a:pt x="10795" y="107441"/>
                  </a:lnTo>
                  <a:lnTo>
                    <a:pt x="13970" y="104901"/>
                  </a:lnTo>
                  <a:lnTo>
                    <a:pt x="17907" y="102235"/>
                  </a:lnTo>
                  <a:lnTo>
                    <a:pt x="155829" y="12953"/>
                  </a:lnTo>
                  <a:lnTo>
                    <a:pt x="157480" y="11557"/>
                  </a:lnTo>
                  <a:lnTo>
                    <a:pt x="202184" y="6476"/>
                  </a:lnTo>
                  <a:lnTo>
                    <a:pt x="212471" y="6476"/>
                  </a:lnTo>
                  <a:close/>
                </a:path>
                <a:path w="1425575" h="664844">
                  <a:moveTo>
                    <a:pt x="758317" y="0"/>
                  </a:moveTo>
                  <a:lnTo>
                    <a:pt x="805668" y="3429"/>
                  </a:lnTo>
                  <a:lnTo>
                    <a:pt x="846931" y="11699"/>
                  </a:lnTo>
                  <a:lnTo>
                    <a:pt x="880491" y="30734"/>
                  </a:lnTo>
                  <a:lnTo>
                    <a:pt x="885951" y="61340"/>
                  </a:lnTo>
                  <a:lnTo>
                    <a:pt x="885951" y="68072"/>
                  </a:lnTo>
                  <a:lnTo>
                    <a:pt x="882396" y="109474"/>
                  </a:lnTo>
                  <a:lnTo>
                    <a:pt x="881126" y="113284"/>
                  </a:lnTo>
                  <a:lnTo>
                    <a:pt x="879221" y="115950"/>
                  </a:lnTo>
                  <a:lnTo>
                    <a:pt x="876935" y="117601"/>
                  </a:lnTo>
                  <a:lnTo>
                    <a:pt x="874649" y="119252"/>
                  </a:lnTo>
                  <a:lnTo>
                    <a:pt x="871855" y="120141"/>
                  </a:lnTo>
                  <a:lnTo>
                    <a:pt x="868553" y="120141"/>
                  </a:lnTo>
                  <a:lnTo>
                    <a:pt x="864616" y="120141"/>
                  </a:lnTo>
                  <a:lnTo>
                    <a:pt x="859409" y="118999"/>
                  </a:lnTo>
                  <a:lnTo>
                    <a:pt x="853186" y="116966"/>
                  </a:lnTo>
                  <a:lnTo>
                    <a:pt x="846836" y="114808"/>
                  </a:lnTo>
                  <a:lnTo>
                    <a:pt x="839216" y="112395"/>
                  </a:lnTo>
                  <a:lnTo>
                    <a:pt x="798830" y="102742"/>
                  </a:lnTo>
                  <a:lnTo>
                    <a:pt x="756793" y="99822"/>
                  </a:lnTo>
                  <a:lnTo>
                    <a:pt x="737479" y="100750"/>
                  </a:lnTo>
                  <a:lnTo>
                    <a:pt x="688848" y="114680"/>
                  </a:lnTo>
                  <a:lnTo>
                    <a:pt x="653022" y="142970"/>
                  </a:lnTo>
                  <a:lnTo>
                    <a:pt x="628665" y="182721"/>
                  </a:lnTo>
                  <a:lnTo>
                    <a:pt x="614838" y="231548"/>
                  </a:lnTo>
                  <a:lnTo>
                    <a:pt x="609981" y="285876"/>
                  </a:lnTo>
                  <a:lnTo>
                    <a:pt x="615622" y="282428"/>
                  </a:lnTo>
                  <a:lnTo>
                    <a:pt x="621680" y="278955"/>
                  </a:lnTo>
                  <a:lnTo>
                    <a:pt x="657592" y="262693"/>
                  </a:lnTo>
                  <a:lnTo>
                    <a:pt x="701801" y="251967"/>
                  </a:lnTo>
                  <a:lnTo>
                    <a:pt x="742950" y="248665"/>
                  </a:lnTo>
                  <a:lnTo>
                    <a:pt x="788098" y="252015"/>
                  </a:lnTo>
                  <a:lnTo>
                    <a:pt x="826389" y="262127"/>
                  </a:lnTo>
                  <a:lnTo>
                    <a:pt x="871323" y="288613"/>
                  </a:lnTo>
                  <a:lnTo>
                    <a:pt x="902319" y="327755"/>
                  </a:lnTo>
                  <a:lnTo>
                    <a:pt x="920243" y="378420"/>
                  </a:lnTo>
                  <a:lnTo>
                    <a:pt x="925439" y="417663"/>
                  </a:lnTo>
                  <a:lnTo>
                    <a:pt x="926084" y="438785"/>
                  </a:lnTo>
                  <a:lnTo>
                    <a:pt x="925155" y="462641"/>
                  </a:lnTo>
                  <a:lnTo>
                    <a:pt x="917725" y="507686"/>
                  </a:lnTo>
                  <a:lnTo>
                    <a:pt x="902916" y="548858"/>
                  </a:lnTo>
                  <a:lnTo>
                    <a:pt x="881060" y="584584"/>
                  </a:lnTo>
                  <a:lnTo>
                    <a:pt x="852318" y="614549"/>
                  </a:lnTo>
                  <a:lnTo>
                    <a:pt x="816834" y="638083"/>
                  </a:lnTo>
                  <a:lnTo>
                    <a:pt x="774664" y="654946"/>
                  </a:lnTo>
                  <a:lnTo>
                    <a:pt x="725999" y="663519"/>
                  </a:lnTo>
                  <a:lnTo>
                    <a:pt x="699262" y="664590"/>
                  </a:lnTo>
                  <a:lnTo>
                    <a:pt x="677666" y="663967"/>
                  </a:lnTo>
                  <a:lnTo>
                    <a:pt x="638665" y="658911"/>
                  </a:lnTo>
                  <a:lnTo>
                    <a:pt x="590327" y="642064"/>
                  </a:lnTo>
                  <a:lnTo>
                    <a:pt x="552130" y="615100"/>
                  </a:lnTo>
                  <a:lnTo>
                    <a:pt x="524001" y="578738"/>
                  </a:lnTo>
                  <a:lnTo>
                    <a:pt x="504463" y="533858"/>
                  </a:lnTo>
                  <a:lnTo>
                    <a:pt x="491759" y="481456"/>
                  </a:lnTo>
                  <a:lnTo>
                    <a:pt x="486791" y="442722"/>
                  </a:lnTo>
                  <a:lnTo>
                    <a:pt x="484219" y="401288"/>
                  </a:lnTo>
                  <a:lnTo>
                    <a:pt x="483362" y="357377"/>
                  </a:lnTo>
                  <a:lnTo>
                    <a:pt x="483598" y="338304"/>
                  </a:lnTo>
                  <a:lnTo>
                    <a:pt x="485451" y="298870"/>
                  </a:lnTo>
                  <a:lnTo>
                    <a:pt x="489378" y="257958"/>
                  </a:lnTo>
                  <a:lnTo>
                    <a:pt x="496617" y="217521"/>
                  </a:lnTo>
                  <a:lnTo>
                    <a:pt x="507384" y="177944"/>
                  </a:lnTo>
                  <a:lnTo>
                    <a:pt x="522347" y="140086"/>
                  </a:lnTo>
                  <a:lnTo>
                    <a:pt x="541901" y="104467"/>
                  </a:lnTo>
                  <a:lnTo>
                    <a:pt x="566856" y="72896"/>
                  </a:lnTo>
                  <a:lnTo>
                    <a:pt x="597455" y="45985"/>
                  </a:lnTo>
                  <a:lnTo>
                    <a:pt x="634412" y="24546"/>
                  </a:lnTo>
                  <a:lnTo>
                    <a:pt x="678039" y="8947"/>
                  </a:lnTo>
                  <a:lnTo>
                    <a:pt x="729525" y="998"/>
                  </a:lnTo>
                  <a:lnTo>
                    <a:pt x="758317" y="0"/>
                  </a:lnTo>
                  <a:close/>
                </a:path>
              </a:pathLst>
            </a:custGeom>
            <a:ln w="10668">
              <a:solidFill>
                <a:srgbClr val="E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768210" y="2184654"/>
            <a:ext cx="13906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alibri"/>
                <a:cs typeface="Calibri"/>
              </a:rPr>
              <a:t>Daki</a:t>
            </a:r>
            <a:r>
              <a:rPr sz="4000" spc="-90" dirty="0">
                <a:latin typeface="Calibri"/>
                <a:cs typeface="Calibri"/>
              </a:rPr>
              <a:t>k</a:t>
            </a:r>
            <a:r>
              <a:rPr sz="4000" spc="-5" dirty="0">
                <a:latin typeface="Calibri"/>
                <a:cs typeface="Calibri"/>
              </a:rPr>
              <a:t>a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64540"/>
            <a:ext cx="740854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45" dirty="0">
                <a:solidFill>
                  <a:srgbClr val="C00000"/>
                </a:solidFill>
                <a:latin typeface="Calibri Light"/>
                <a:cs typeface="Calibri Light"/>
              </a:rPr>
              <a:t>SÖZEL</a:t>
            </a:r>
            <a:r>
              <a:rPr sz="3800" spc="-8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800" spc="-30" dirty="0">
                <a:solidFill>
                  <a:srgbClr val="C00000"/>
                </a:solidFill>
                <a:latin typeface="Calibri Light"/>
                <a:cs typeface="Calibri Light"/>
              </a:rPr>
              <a:t>MANTIK</a:t>
            </a:r>
            <a:r>
              <a:rPr sz="3800" spc="-9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800" spc="-15" dirty="0">
                <a:solidFill>
                  <a:srgbClr val="C00000"/>
                </a:solidFill>
                <a:latin typeface="Calibri Light"/>
                <a:cs typeface="Calibri Light"/>
              </a:rPr>
              <a:t>(40</a:t>
            </a:r>
            <a:r>
              <a:rPr sz="3800" spc="-8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800" spc="-55" dirty="0">
                <a:solidFill>
                  <a:srgbClr val="C00000"/>
                </a:solidFill>
                <a:latin typeface="Calibri Light"/>
                <a:cs typeface="Calibri Light"/>
              </a:rPr>
              <a:t>TÜRKÇE</a:t>
            </a:r>
            <a:r>
              <a:rPr sz="3800" spc="-9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800" spc="-10" dirty="0">
                <a:solidFill>
                  <a:srgbClr val="C00000"/>
                </a:solidFill>
                <a:latin typeface="Calibri Light"/>
                <a:cs typeface="Calibri Light"/>
              </a:rPr>
              <a:t>20</a:t>
            </a:r>
            <a:r>
              <a:rPr sz="3800" spc="-7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800" spc="-70" dirty="0">
                <a:solidFill>
                  <a:srgbClr val="C00000"/>
                </a:solidFill>
                <a:latin typeface="Calibri Light"/>
                <a:cs typeface="Calibri Light"/>
              </a:rPr>
              <a:t>SOSYAL)</a:t>
            </a:r>
            <a:endParaRPr sz="3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07159"/>
            <a:ext cx="7706359" cy="39922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Amaç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Türkçe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Sosyal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soruları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ile;</a:t>
            </a:r>
            <a:endParaRPr sz="2800">
              <a:latin typeface="Calibri"/>
              <a:cs typeface="Calibri"/>
            </a:endParaRPr>
          </a:p>
          <a:p>
            <a:pPr marL="241300" marR="177165" indent="-228600">
              <a:lnSpc>
                <a:spcPts val="3020"/>
              </a:lnSpc>
              <a:spcBef>
                <a:spcPts val="10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35" dirty="0">
                <a:latin typeface="Calibri"/>
                <a:cs typeface="Calibri"/>
              </a:rPr>
              <a:t>Türkçeyi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doğru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kullanma,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okuduğunu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anlama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ve </a:t>
            </a:r>
            <a:r>
              <a:rPr sz="2800" spc="-10" dirty="0">
                <a:latin typeface="Calibri"/>
                <a:cs typeface="Calibri"/>
              </a:rPr>
              <a:t> yorumlama,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kelime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hazinesi,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temel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cümle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bilgisi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imla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kurallarını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kullanma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becerileri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ölçülecektir.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Adayın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sosyal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alanda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beceri,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kavrama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muhakeme,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akıl</a:t>
            </a:r>
            <a:r>
              <a:rPr sz="2800" spc="-10" dirty="0">
                <a:latin typeface="Calibri"/>
                <a:cs typeface="Calibri"/>
              </a:rPr>
              <a:t> yürütme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çıkarım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noktalarında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yeterliliğini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ölçmektir.</a:t>
            </a:r>
            <a:endParaRPr sz="2800">
              <a:latin typeface="Calibri"/>
              <a:cs typeface="Calibri"/>
            </a:endParaRPr>
          </a:p>
          <a:p>
            <a:pPr marL="241300" marR="192405" indent="-228600">
              <a:lnSpc>
                <a:spcPts val="302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Adayın</a:t>
            </a:r>
            <a:r>
              <a:rPr sz="2800" b="1" u="heavy" spc="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Sosyal</a:t>
            </a:r>
            <a:r>
              <a:rPr sz="2800" b="1" u="heavy" spc="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Bilimler</a:t>
            </a:r>
            <a:r>
              <a:rPr sz="2800" b="1" u="heavy" spc="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alanına</a:t>
            </a:r>
            <a:r>
              <a:rPr sz="2800" b="1" u="heavy" spc="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olan</a:t>
            </a:r>
            <a:r>
              <a:rPr sz="2800" b="1" u="heavy" spc="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yatkınlığını</a:t>
            </a:r>
            <a:r>
              <a:rPr sz="2800" b="1" u="heavy" spc="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ve </a:t>
            </a:r>
            <a:r>
              <a:rPr sz="2800" b="1" spc="-6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temel</a:t>
            </a:r>
            <a:r>
              <a:rPr sz="2800" b="1" u="heavy" spc="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bilgi</a:t>
            </a:r>
            <a:r>
              <a:rPr sz="28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birikimini</a:t>
            </a:r>
            <a:r>
              <a:rPr sz="2800" b="1" u="heavy" spc="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ölçmek</a:t>
            </a:r>
            <a:r>
              <a:rPr sz="2800" b="1" u="heavy" spc="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için</a:t>
            </a:r>
            <a:r>
              <a:rPr sz="2800" b="1" u="heavy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yapılacaktır.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08813"/>
            <a:ext cx="788162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70" dirty="0">
                <a:solidFill>
                  <a:srgbClr val="C00000"/>
                </a:solidFill>
                <a:latin typeface="Calibri Light"/>
                <a:cs typeface="Calibri Light"/>
              </a:rPr>
              <a:t>SAYISAL</a:t>
            </a:r>
            <a:r>
              <a:rPr sz="3800" spc="-9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800" spc="-30" dirty="0">
                <a:solidFill>
                  <a:srgbClr val="C00000"/>
                </a:solidFill>
                <a:latin typeface="Calibri Light"/>
                <a:cs typeface="Calibri Light"/>
              </a:rPr>
              <a:t>MANTIK</a:t>
            </a:r>
            <a:r>
              <a:rPr sz="3800" spc="-9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800" spc="-15" dirty="0">
                <a:solidFill>
                  <a:srgbClr val="C00000"/>
                </a:solidFill>
                <a:latin typeface="Calibri Light"/>
                <a:cs typeface="Calibri Light"/>
              </a:rPr>
              <a:t>(40</a:t>
            </a:r>
            <a:r>
              <a:rPr sz="3800" spc="-8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800" spc="-100" dirty="0">
                <a:solidFill>
                  <a:srgbClr val="C00000"/>
                </a:solidFill>
                <a:latin typeface="Calibri Light"/>
                <a:cs typeface="Calibri Light"/>
              </a:rPr>
              <a:t>MATEMATİK</a:t>
            </a:r>
            <a:r>
              <a:rPr sz="3800" spc="-9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800" spc="-10" dirty="0">
                <a:solidFill>
                  <a:srgbClr val="C00000"/>
                </a:solidFill>
                <a:latin typeface="Calibri Light"/>
                <a:cs typeface="Calibri Light"/>
              </a:rPr>
              <a:t>20</a:t>
            </a:r>
            <a:r>
              <a:rPr sz="3800" spc="-8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800" spc="-25" dirty="0">
                <a:solidFill>
                  <a:srgbClr val="C00000"/>
                </a:solidFill>
                <a:latin typeface="Calibri Light"/>
                <a:cs typeface="Calibri Light"/>
              </a:rPr>
              <a:t>FEN)</a:t>
            </a:r>
            <a:endParaRPr sz="3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150772"/>
            <a:ext cx="8288655" cy="38652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Amaç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Matematik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Soruları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ile;</a:t>
            </a:r>
            <a:endParaRPr sz="2800">
              <a:latin typeface="Calibri"/>
              <a:cs typeface="Calibri"/>
            </a:endParaRPr>
          </a:p>
          <a:p>
            <a:pPr marL="321945" indent="-309880">
              <a:lnSpc>
                <a:spcPts val="3195"/>
              </a:lnSpc>
              <a:spcBef>
                <a:spcPts val="67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spc="-55" dirty="0">
                <a:latin typeface="Calibri"/>
                <a:cs typeface="Calibri"/>
              </a:rPr>
              <a:t>Temel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matematik 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Bilimleri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alanında,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bilim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3020"/>
              </a:lnSpc>
              <a:spcBef>
                <a:spcPts val="215"/>
              </a:spcBef>
            </a:pPr>
            <a:r>
              <a:rPr sz="2800" spc="-20" dirty="0">
                <a:latin typeface="Calibri"/>
                <a:cs typeface="Calibri"/>
              </a:rPr>
              <a:t>kavramlarını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kullanma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bu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kavramları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kullanarak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işlem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yapma,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temel </a:t>
            </a:r>
            <a:r>
              <a:rPr sz="2800" spc="-15" dirty="0">
                <a:latin typeface="Calibri"/>
                <a:cs typeface="Calibri"/>
              </a:rPr>
              <a:t>matematiksel</a:t>
            </a:r>
            <a:r>
              <a:rPr sz="2800" spc="-10" dirty="0">
                <a:latin typeface="Calibri"/>
                <a:cs typeface="Calibri"/>
              </a:rPr>
              <a:t> ilişkilerden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yararlanarak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soyut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işlemler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yapma,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temel </a:t>
            </a:r>
            <a:r>
              <a:rPr sz="2800" spc="-15" dirty="0">
                <a:latin typeface="Calibri"/>
                <a:cs typeface="Calibri"/>
              </a:rPr>
              <a:t>matematik </a:t>
            </a:r>
            <a:r>
              <a:rPr sz="2800" spc="-10" dirty="0">
                <a:latin typeface="Calibri"/>
                <a:cs typeface="Calibri"/>
              </a:rPr>
              <a:t>prensiplerini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işlemlerini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gündelik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hayatta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uygulama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becerileri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95"/>
              </a:lnSpc>
            </a:pPr>
            <a:r>
              <a:rPr sz="2800" spc="-30" dirty="0">
                <a:latin typeface="Calibri"/>
                <a:cs typeface="Calibri"/>
              </a:rPr>
              <a:t>ölçülecektir.</a:t>
            </a:r>
            <a:endParaRPr sz="2800">
              <a:latin typeface="Calibri"/>
              <a:cs typeface="Calibri"/>
            </a:endParaRPr>
          </a:p>
          <a:p>
            <a:pPr marL="241300" marR="147955" indent="-229235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Adayın</a:t>
            </a:r>
            <a:r>
              <a:rPr sz="2800" b="1" u="heavy" spc="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Fen</a:t>
            </a:r>
            <a:r>
              <a:rPr sz="2800" b="1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Bilimleri</a:t>
            </a:r>
            <a:r>
              <a:rPr sz="2800" b="1" u="heavy" spc="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alanına</a:t>
            </a:r>
            <a:r>
              <a:rPr sz="2800" b="1" u="heavy" spc="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olan</a:t>
            </a:r>
            <a:r>
              <a:rPr sz="2800" b="1" u="heavy" spc="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yatkınlığını</a:t>
            </a:r>
            <a:r>
              <a:rPr sz="2800" b="1" u="heavy" spc="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ve</a:t>
            </a:r>
            <a:r>
              <a:rPr sz="2800" b="1" u="heavy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temel </a:t>
            </a:r>
            <a:r>
              <a:rPr sz="2800" b="1" spc="-6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bilgi</a:t>
            </a:r>
            <a:r>
              <a:rPr sz="28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birikimini</a:t>
            </a:r>
            <a:r>
              <a:rPr sz="2800" b="1" u="heavy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ölçmek</a:t>
            </a:r>
            <a:r>
              <a:rPr sz="2800" b="1" u="heavy" spc="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için</a:t>
            </a:r>
            <a:r>
              <a:rPr sz="28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yapılacaktır.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47" y="0"/>
            <a:ext cx="9150350" cy="6602095"/>
            <a:chOff x="-3047" y="0"/>
            <a:chExt cx="9150350" cy="6602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9921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992505"/>
            </a:xfrm>
            <a:custGeom>
              <a:avLst/>
              <a:gdLst/>
              <a:ahLst/>
              <a:cxnLst/>
              <a:rect l="l" t="t" r="r" b="b"/>
              <a:pathLst>
                <a:path w="9144000" h="992505">
                  <a:moveTo>
                    <a:pt x="0" y="992124"/>
                  </a:moveTo>
                  <a:lnTo>
                    <a:pt x="9144000" y="9921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92124"/>
                  </a:lnTo>
                  <a:close/>
                </a:path>
              </a:pathLst>
            </a:custGeom>
            <a:ln w="6096">
              <a:solidFill>
                <a:srgbClr val="FFC3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92124"/>
              <a:ext cx="5042916" cy="56067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660" y="0"/>
              <a:ext cx="7399020" cy="950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3384" y="579120"/>
              <a:ext cx="1871472" cy="2026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3428" y="1197848"/>
              <a:ext cx="1845578" cy="17434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6523" y="1543812"/>
              <a:ext cx="1179576" cy="11369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43728" y="1228343"/>
              <a:ext cx="1744979" cy="16352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6731" y="1583435"/>
              <a:ext cx="899160" cy="3947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96229" y="1623059"/>
              <a:ext cx="819785" cy="3155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74436" y="2132075"/>
              <a:ext cx="1063752" cy="4724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3932" y="2171700"/>
              <a:ext cx="984758" cy="39268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082790" y="4254246"/>
              <a:ext cx="1309370" cy="1332230"/>
            </a:xfrm>
            <a:custGeom>
              <a:avLst/>
              <a:gdLst/>
              <a:ahLst/>
              <a:cxnLst/>
              <a:rect l="l" t="t" r="r" b="b"/>
              <a:pathLst>
                <a:path w="1309370" h="1332229">
                  <a:moveTo>
                    <a:pt x="654557" y="0"/>
                  </a:moveTo>
                  <a:lnTo>
                    <a:pt x="607819" y="1672"/>
                  </a:lnTo>
                  <a:lnTo>
                    <a:pt x="561966" y="6614"/>
                  </a:lnTo>
                  <a:lnTo>
                    <a:pt x="517110" y="14712"/>
                  </a:lnTo>
                  <a:lnTo>
                    <a:pt x="473361" y="25855"/>
                  </a:lnTo>
                  <a:lnTo>
                    <a:pt x="430831" y="39928"/>
                  </a:lnTo>
                  <a:lnTo>
                    <a:pt x="389630" y="56821"/>
                  </a:lnTo>
                  <a:lnTo>
                    <a:pt x="349869" y="76419"/>
                  </a:lnTo>
                  <a:lnTo>
                    <a:pt x="311659" y="98610"/>
                  </a:lnTo>
                  <a:lnTo>
                    <a:pt x="275111" y="123281"/>
                  </a:lnTo>
                  <a:lnTo>
                    <a:pt x="240335" y="150320"/>
                  </a:lnTo>
                  <a:lnTo>
                    <a:pt x="207443" y="179614"/>
                  </a:lnTo>
                  <a:lnTo>
                    <a:pt x="176545" y="211050"/>
                  </a:lnTo>
                  <a:lnTo>
                    <a:pt x="147752" y="244516"/>
                  </a:lnTo>
                  <a:lnTo>
                    <a:pt x="121176" y="279898"/>
                  </a:lnTo>
                  <a:lnTo>
                    <a:pt x="96926" y="317084"/>
                  </a:lnTo>
                  <a:lnTo>
                    <a:pt x="75114" y="355961"/>
                  </a:lnTo>
                  <a:lnTo>
                    <a:pt x="55851" y="396417"/>
                  </a:lnTo>
                  <a:lnTo>
                    <a:pt x="39247" y="438339"/>
                  </a:lnTo>
                  <a:lnTo>
                    <a:pt x="25414" y="481613"/>
                  </a:lnTo>
                  <a:lnTo>
                    <a:pt x="14461" y="526128"/>
                  </a:lnTo>
                  <a:lnTo>
                    <a:pt x="6501" y="571771"/>
                  </a:lnTo>
                  <a:lnTo>
                    <a:pt x="1643" y="618428"/>
                  </a:lnTo>
                  <a:lnTo>
                    <a:pt x="0" y="665987"/>
                  </a:lnTo>
                  <a:lnTo>
                    <a:pt x="1643" y="713547"/>
                  </a:lnTo>
                  <a:lnTo>
                    <a:pt x="6501" y="760204"/>
                  </a:lnTo>
                  <a:lnTo>
                    <a:pt x="14461" y="805847"/>
                  </a:lnTo>
                  <a:lnTo>
                    <a:pt x="25414" y="850362"/>
                  </a:lnTo>
                  <a:lnTo>
                    <a:pt x="39247" y="893636"/>
                  </a:lnTo>
                  <a:lnTo>
                    <a:pt x="55851" y="935558"/>
                  </a:lnTo>
                  <a:lnTo>
                    <a:pt x="75114" y="976014"/>
                  </a:lnTo>
                  <a:lnTo>
                    <a:pt x="96926" y="1014891"/>
                  </a:lnTo>
                  <a:lnTo>
                    <a:pt x="121176" y="1052077"/>
                  </a:lnTo>
                  <a:lnTo>
                    <a:pt x="147752" y="1087459"/>
                  </a:lnTo>
                  <a:lnTo>
                    <a:pt x="176545" y="1120925"/>
                  </a:lnTo>
                  <a:lnTo>
                    <a:pt x="207443" y="1152361"/>
                  </a:lnTo>
                  <a:lnTo>
                    <a:pt x="240335" y="1181655"/>
                  </a:lnTo>
                  <a:lnTo>
                    <a:pt x="275111" y="1208694"/>
                  </a:lnTo>
                  <a:lnTo>
                    <a:pt x="311659" y="1233365"/>
                  </a:lnTo>
                  <a:lnTo>
                    <a:pt x="349869" y="1255556"/>
                  </a:lnTo>
                  <a:lnTo>
                    <a:pt x="389630" y="1275154"/>
                  </a:lnTo>
                  <a:lnTo>
                    <a:pt x="430831" y="1292047"/>
                  </a:lnTo>
                  <a:lnTo>
                    <a:pt x="473361" y="1306120"/>
                  </a:lnTo>
                  <a:lnTo>
                    <a:pt x="517110" y="1317263"/>
                  </a:lnTo>
                  <a:lnTo>
                    <a:pt x="561966" y="1325361"/>
                  </a:lnTo>
                  <a:lnTo>
                    <a:pt x="607819" y="1330303"/>
                  </a:lnTo>
                  <a:lnTo>
                    <a:pt x="654557" y="1331975"/>
                  </a:lnTo>
                  <a:lnTo>
                    <a:pt x="701296" y="1330303"/>
                  </a:lnTo>
                  <a:lnTo>
                    <a:pt x="747149" y="1325361"/>
                  </a:lnTo>
                  <a:lnTo>
                    <a:pt x="792005" y="1317263"/>
                  </a:lnTo>
                  <a:lnTo>
                    <a:pt x="835754" y="1306120"/>
                  </a:lnTo>
                  <a:lnTo>
                    <a:pt x="878284" y="1292047"/>
                  </a:lnTo>
                  <a:lnTo>
                    <a:pt x="919485" y="1275154"/>
                  </a:lnTo>
                  <a:lnTo>
                    <a:pt x="959246" y="1255556"/>
                  </a:lnTo>
                  <a:lnTo>
                    <a:pt x="997456" y="1233365"/>
                  </a:lnTo>
                  <a:lnTo>
                    <a:pt x="1034004" y="1208694"/>
                  </a:lnTo>
                  <a:lnTo>
                    <a:pt x="1068780" y="1181655"/>
                  </a:lnTo>
                  <a:lnTo>
                    <a:pt x="1101672" y="1152361"/>
                  </a:lnTo>
                  <a:lnTo>
                    <a:pt x="1132570" y="1120925"/>
                  </a:lnTo>
                  <a:lnTo>
                    <a:pt x="1161363" y="1087459"/>
                  </a:lnTo>
                  <a:lnTo>
                    <a:pt x="1187939" y="1052077"/>
                  </a:lnTo>
                  <a:lnTo>
                    <a:pt x="1212189" y="1014891"/>
                  </a:lnTo>
                  <a:lnTo>
                    <a:pt x="1234001" y="976014"/>
                  </a:lnTo>
                  <a:lnTo>
                    <a:pt x="1253264" y="935558"/>
                  </a:lnTo>
                  <a:lnTo>
                    <a:pt x="1269868" y="893636"/>
                  </a:lnTo>
                  <a:lnTo>
                    <a:pt x="1283701" y="850362"/>
                  </a:lnTo>
                  <a:lnTo>
                    <a:pt x="1294654" y="805847"/>
                  </a:lnTo>
                  <a:lnTo>
                    <a:pt x="1302614" y="760204"/>
                  </a:lnTo>
                  <a:lnTo>
                    <a:pt x="1307472" y="713547"/>
                  </a:lnTo>
                  <a:lnTo>
                    <a:pt x="1309115" y="665987"/>
                  </a:lnTo>
                  <a:lnTo>
                    <a:pt x="1307472" y="618428"/>
                  </a:lnTo>
                  <a:lnTo>
                    <a:pt x="1302614" y="571771"/>
                  </a:lnTo>
                  <a:lnTo>
                    <a:pt x="1294654" y="526128"/>
                  </a:lnTo>
                  <a:lnTo>
                    <a:pt x="1283701" y="481613"/>
                  </a:lnTo>
                  <a:lnTo>
                    <a:pt x="1269868" y="438339"/>
                  </a:lnTo>
                  <a:lnTo>
                    <a:pt x="1253264" y="396417"/>
                  </a:lnTo>
                  <a:lnTo>
                    <a:pt x="1234001" y="355961"/>
                  </a:lnTo>
                  <a:lnTo>
                    <a:pt x="1212189" y="317084"/>
                  </a:lnTo>
                  <a:lnTo>
                    <a:pt x="1187939" y="279898"/>
                  </a:lnTo>
                  <a:lnTo>
                    <a:pt x="1161363" y="244516"/>
                  </a:lnTo>
                  <a:lnTo>
                    <a:pt x="1132570" y="211050"/>
                  </a:lnTo>
                  <a:lnTo>
                    <a:pt x="1101672" y="179614"/>
                  </a:lnTo>
                  <a:lnTo>
                    <a:pt x="1068780" y="150320"/>
                  </a:lnTo>
                  <a:lnTo>
                    <a:pt x="1034004" y="123281"/>
                  </a:lnTo>
                  <a:lnTo>
                    <a:pt x="997456" y="98610"/>
                  </a:lnTo>
                  <a:lnTo>
                    <a:pt x="959246" y="76419"/>
                  </a:lnTo>
                  <a:lnTo>
                    <a:pt x="919485" y="56821"/>
                  </a:lnTo>
                  <a:lnTo>
                    <a:pt x="878284" y="39928"/>
                  </a:lnTo>
                  <a:lnTo>
                    <a:pt x="835754" y="25855"/>
                  </a:lnTo>
                  <a:lnTo>
                    <a:pt x="792005" y="14712"/>
                  </a:lnTo>
                  <a:lnTo>
                    <a:pt x="747149" y="6614"/>
                  </a:lnTo>
                  <a:lnTo>
                    <a:pt x="701296" y="1672"/>
                  </a:lnTo>
                  <a:lnTo>
                    <a:pt x="654557" y="0"/>
                  </a:lnTo>
                  <a:close/>
                </a:path>
              </a:pathLst>
            </a:custGeom>
            <a:solidFill>
              <a:srgbClr val="008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53883" y="4494275"/>
              <a:ext cx="582168" cy="3154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87284" y="4527549"/>
              <a:ext cx="515493" cy="2491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13320" y="5065775"/>
              <a:ext cx="344424" cy="2712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53197" y="5104765"/>
              <a:ext cx="264795" cy="1921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98308" y="5187696"/>
              <a:ext cx="146303" cy="15087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38312" y="5227955"/>
              <a:ext cx="66294" cy="7023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99175" y="4034028"/>
              <a:ext cx="1761744" cy="177241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833616" y="1437132"/>
              <a:ext cx="1306195" cy="1248410"/>
            </a:xfrm>
            <a:custGeom>
              <a:avLst/>
              <a:gdLst/>
              <a:ahLst/>
              <a:cxnLst/>
              <a:rect l="l" t="t" r="r" b="b"/>
              <a:pathLst>
                <a:path w="1306195" h="1248410">
                  <a:moveTo>
                    <a:pt x="653033" y="0"/>
                  </a:moveTo>
                  <a:lnTo>
                    <a:pt x="604294" y="1711"/>
                  </a:lnTo>
                  <a:lnTo>
                    <a:pt x="556529" y="6766"/>
                  </a:lnTo>
                  <a:lnTo>
                    <a:pt x="509862" y="15043"/>
                  </a:lnTo>
                  <a:lnTo>
                    <a:pt x="464422" y="26422"/>
                  </a:lnTo>
                  <a:lnTo>
                    <a:pt x="420333" y="40781"/>
                  </a:lnTo>
                  <a:lnTo>
                    <a:pt x="377722" y="58001"/>
                  </a:lnTo>
                  <a:lnTo>
                    <a:pt x="336716" y="77961"/>
                  </a:lnTo>
                  <a:lnTo>
                    <a:pt x="297441" y="100540"/>
                  </a:lnTo>
                  <a:lnTo>
                    <a:pt x="260023" y="125617"/>
                  </a:lnTo>
                  <a:lnTo>
                    <a:pt x="224587" y="153072"/>
                  </a:lnTo>
                  <a:lnTo>
                    <a:pt x="191261" y="182784"/>
                  </a:lnTo>
                  <a:lnTo>
                    <a:pt x="160171" y="214633"/>
                  </a:lnTo>
                  <a:lnTo>
                    <a:pt x="131443" y="248497"/>
                  </a:lnTo>
                  <a:lnTo>
                    <a:pt x="105202" y="284256"/>
                  </a:lnTo>
                  <a:lnTo>
                    <a:pt x="81576" y="321790"/>
                  </a:lnTo>
                  <a:lnTo>
                    <a:pt x="60691" y="360978"/>
                  </a:lnTo>
                  <a:lnTo>
                    <a:pt x="42672" y="401699"/>
                  </a:lnTo>
                  <a:lnTo>
                    <a:pt x="27647" y="443832"/>
                  </a:lnTo>
                  <a:lnTo>
                    <a:pt x="15740" y="487257"/>
                  </a:lnTo>
                  <a:lnTo>
                    <a:pt x="7080" y="531854"/>
                  </a:lnTo>
                  <a:lnTo>
                    <a:pt x="1791" y="577501"/>
                  </a:lnTo>
                  <a:lnTo>
                    <a:pt x="0" y="624077"/>
                  </a:lnTo>
                  <a:lnTo>
                    <a:pt x="1791" y="670654"/>
                  </a:lnTo>
                  <a:lnTo>
                    <a:pt x="7080" y="716301"/>
                  </a:lnTo>
                  <a:lnTo>
                    <a:pt x="15740" y="760898"/>
                  </a:lnTo>
                  <a:lnTo>
                    <a:pt x="27647" y="804323"/>
                  </a:lnTo>
                  <a:lnTo>
                    <a:pt x="42672" y="846456"/>
                  </a:lnTo>
                  <a:lnTo>
                    <a:pt x="60691" y="887177"/>
                  </a:lnTo>
                  <a:lnTo>
                    <a:pt x="81576" y="926365"/>
                  </a:lnTo>
                  <a:lnTo>
                    <a:pt x="105202" y="963899"/>
                  </a:lnTo>
                  <a:lnTo>
                    <a:pt x="131443" y="999658"/>
                  </a:lnTo>
                  <a:lnTo>
                    <a:pt x="160171" y="1033522"/>
                  </a:lnTo>
                  <a:lnTo>
                    <a:pt x="191261" y="1065371"/>
                  </a:lnTo>
                  <a:lnTo>
                    <a:pt x="224587" y="1095083"/>
                  </a:lnTo>
                  <a:lnTo>
                    <a:pt x="260023" y="1122538"/>
                  </a:lnTo>
                  <a:lnTo>
                    <a:pt x="297441" y="1147615"/>
                  </a:lnTo>
                  <a:lnTo>
                    <a:pt x="336716" y="1170194"/>
                  </a:lnTo>
                  <a:lnTo>
                    <a:pt x="377722" y="1190154"/>
                  </a:lnTo>
                  <a:lnTo>
                    <a:pt x="420333" y="1207374"/>
                  </a:lnTo>
                  <a:lnTo>
                    <a:pt x="464422" y="1221733"/>
                  </a:lnTo>
                  <a:lnTo>
                    <a:pt x="509862" y="1233112"/>
                  </a:lnTo>
                  <a:lnTo>
                    <a:pt x="556529" y="1241389"/>
                  </a:lnTo>
                  <a:lnTo>
                    <a:pt x="604294" y="1246444"/>
                  </a:lnTo>
                  <a:lnTo>
                    <a:pt x="653033" y="1248155"/>
                  </a:lnTo>
                  <a:lnTo>
                    <a:pt x="701773" y="1246444"/>
                  </a:lnTo>
                  <a:lnTo>
                    <a:pt x="749538" y="1241389"/>
                  </a:lnTo>
                  <a:lnTo>
                    <a:pt x="796205" y="1233112"/>
                  </a:lnTo>
                  <a:lnTo>
                    <a:pt x="841645" y="1221733"/>
                  </a:lnTo>
                  <a:lnTo>
                    <a:pt x="885734" y="1207374"/>
                  </a:lnTo>
                  <a:lnTo>
                    <a:pt x="928345" y="1190154"/>
                  </a:lnTo>
                  <a:lnTo>
                    <a:pt x="969351" y="1170194"/>
                  </a:lnTo>
                  <a:lnTo>
                    <a:pt x="1008626" y="1147615"/>
                  </a:lnTo>
                  <a:lnTo>
                    <a:pt x="1046044" y="1122538"/>
                  </a:lnTo>
                  <a:lnTo>
                    <a:pt x="1081480" y="1095083"/>
                  </a:lnTo>
                  <a:lnTo>
                    <a:pt x="1114806" y="1065371"/>
                  </a:lnTo>
                  <a:lnTo>
                    <a:pt x="1145896" y="1033522"/>
                  </a:lnTo>
                  <a:lnTo>
                    <a:pt x="1174624" y="999658"/>
                  </a:lnTo>
                  <a:lnTo>
                    <a:pt x="1200865" y="963899"/>
                  </a:lnTo>
                  <a:lnTo>
                    <a:pt x="1224491" y="926365"/>
                  </a:lnTo>
                  <a:lnTo>
                    <a:pt x="1245376" y="887177"/>
                  </a:lnTo>
                  <a:lnTo>
                    <a:pt x="1263395" y="846456"/>
                  </a:lnTo>
                  <a:lnTo>
                    <a:pt x="1278420" y="804323"/>
                  </a:lnTo>
                  <a:lnTo>
                    <a:pt x="1290327" y="760898"/>
                  </a:lnTo>
                  <a:lnTo>
                    <a:pt x="1298987" y="716301"/>
                  </a:lnTo>
                  <a:lnTo>
                    <a:pt x="1304276" y="670654"/>
                  </a:lnTo>
                  <a:lnTo>
                    <a:pt x="1306067" y="624077"/>
                  </a:lnTo>
                  <a:lnTo>
                    <a:pt x="1304276" y="577501"/>
                  </a:lnTo>
                  <a:lnTo>
                    <a:pt x="1298987" y="531854"/>
                  </a:lnTo>
                  <a:lnTo>
                    <a:pt x="1290327" y="487257"/>
                  </a:lnTo>
                  <a:lnTo>
                    <a:pt x="1278420" y="443832"/>
                  </a:lnTo>
                  <a:lnTo>
                    <a:pt x="1263395" y="401699"/>
                  </a:lnTo>
                  <a:lnTo>
                    <a:pt x="1245376" y="360978"/>
                  </a:lnTo>
                  <a:lnTo>
                    <a:pt x="1224491" y="321790"/>
                  </a:lnTo>
                  <a:lnTo>
                    <a:pt x="1200865" y="284256"/>
                  </a:lnTo>
                  <a:lnTo>
                    <a:pt x="1174624" y="248497"/>
                  </a:lnTo>
                  <a:lnTo>
                    <a:pt x="1145896" y="214633"/>
                  </a:lnTo>
                  <a:lnTo>
                    <a:pt x="1114805" y="182784"/>
                  </a:lnTo>
                  <a:lnTo>
                    <a:pt x="1081480" y="153072"/>
                  </a:lnTo>
                  <a:lnTo>
                    <a:pt x="1046044" y="125617"/>
                  </a:lnTo>
                  <a:lnTo>
                    <a:pt x="1008626" y="100540"/>
                  </a:lnTo>
                  <a:lnTo>
                    <a:pt x="969351" y="77961"/>
                  </a:lnTo>
                  <a:lnTo>
                    <a:pt x="928345" y="58001"/>
                  </a:lnTo>
                  <a:lnTo>
                    <a:pt x="885734" y="40781"/>
                  </a:lnTo>
                  <a:lnTo>
                    <a:pt x="841645" y="26422"/>
                  </a:lnTo>
                  <a:lnTo>
                    <a:pt x="796205" y="15043"/>
                  </a:lnTo>
                  <a:lnTo>
                    <a:pt x="749538" y="6766"/>
                  </a:lnTo>
                  <a:lnTo>
                    <a:pt x="701773" y="1711"/>
                  </a:lnTo>
                  <a:lnTo>
                    <a:pt x="653033" y="0"/>
                  </a:lnTo>
                  <a:close/>
                </a:path>
              </a:pathLst>
            </a:custGeom>
            <a:solidFill>
              <a:srgbClr val="008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33616" y="1437132"/>
              <a:ext cx="1306195" cy="1248410"/>
            </a:xfrm>
            <a:custGeom>
              <a:avLst/>
              <a:gdLst/>
              <a:ahLst/>
              <a:cxnLst/>
              <a:rect l="l" t="t" r="r" b="b"/>
              <a:pathLst>
                <a:path w="1306195" h="1248410">
                  <a:moveTo>
                    <a:pt x="0" y="624077"/>
                  </a:moveTo>
                  <a:lnTo>
                    <a:pt x="1791" y="577501"/>
                  </a:lnTo>
                  <a:lnTo>
                    <a:pt x="7080" y="531854"/>
                  </a:lnTo>
                  <a:lnTo>
                    <a:pt x="15740" y="487257"/>
                  </a:lnTo>
                  <a:lnTo>
                    <a:pt x="27647" y="443832"/>
                  </a:lnTo>
                  <a:lnTo>
                    <a:pt x="42672" y="401699"/>
                  </a:lnTo>
                  <a:lnTo>
                    <a:pt x="60691" y="360978"/>
                  </a:lnTo>
                  <a:lnTo>
                    <a:pt x="81576" y="321790"/>
                  </a:lnTo>
                  <a:lnTo>
                    <a:pt x="105202" y="284256"/>
                  </a:lnTo>
                  <a:lnTo>
                    <a:pt x="131443" y="248497"/>
                  </a:lnTo>
                  <a:lnTo>
                    <a:pt x="160171" y="214633"/>
                  </a:lnTo>
                  <a:lnTo>
                    <a:pt x="191261" y="182784"/>
                  </a:lnTo>
                  <a:lnTo>
                    <a:pt x="224587" y="153072"/>
                  </a:lnTo>
                  <a:lnTo>
                    <a:pt x="260023" y="125617"/>
                  </a:lnTo>
                  <a:lnTo>
                    <a:pt x="297441" y="100540"/>
                  </a:lnTo>
                  <a:lnTo>
                    <a:pt x="336716" y="77961"/>
                  </a:lnTo>
                  <a:lnTo>
                    <a:pt x="377722" y="58001"/>
                  </a:lnTo>
                  <a:lnTo>
                    <a:pt x="420333" y="40781"/>
                  </a:lnTo>
                  <a:lnTo>
                    <a:pt x="464422" y="26422"/>
                  </a:lnTo>
                  <a:lnTo>
                    <a:pt x="509862" y="15043"/>
                  </a:lnTo>
                  <a:lnTo>
                    <a:pt x="556529" y="6766"/>
                  </a:lnTo>
                  <a:lnTo>
                    <a:pt x="604294" y="1711"/>
                  </a:lnTo>
                  <a:lnTo>
                    <a:pt x="653033" y="0"/>
                  </a:lnTo>
                  <a:lnTo>
                    <a:pt x="701773" y="1711"/>
                  </a:lnTo>
                  <a:lnTo>
                    <a:pt x="749538" y="6766"/>
                  </a:lnTo>
                  <a:lnTo>
                    <a:pt x="796205" y="15043"/>
                  </a:lnTo>
                  <a:lnTo>
                    <a:pt x="841645" y="26422"/>
                  </a:lnTo>
                  <a:lnTo>
                    <a:pt x="885734" y="40781"/>
                  </a:lnTo>
                  <a:lnTo>
                    <a:pt x="928345" y="58001"/>
                  </a:lnTo>
                  <a:lnTo>
                    <a:pt x="969351" y="77961"/>
                  </a:lnTo>
                  <a:lnTo>
                    <a:pt x="1008626" y="100540"/>
                  </a:lnTo>
                  <a:lnTo>
                    <a:pt x="1046044" y="125617"/>
                  </a:lnTo>
                  <a:lnTo>
                    <a:pt x="1081480" y="153072"/>
                  </a:lnTo>
                  <a:lnTo>
                    <a:pt x="1114805" y="182784"/>
                  </a:lnTo>
                  <a:lnTo>
                    <a:pt x="1145896" y="214633"/>
                  </a:lnTo>
                  <a:lnTo>
                    <a:pt x="1174624" y="248497"/>
                  </a:lnTo>
                  <a:lnTo>
                    <a:pt x="1200865" y="284256"/>
                  </a:lnTo>
                  <a:lnTo>
                    <a:pt x="1224491" y="321790"/>
                  </a:lnTo>
                  <a:lnTo>
                    <a:pt x="1245376" y="360978"/>
                  </a:lnTo>
                  <a:lnTo>
                    <a:pt x="1263395" y="401699"/>
                  </a:lnTo>
                  <a:lnTo>
                    <a:pt x="1278420" y="443832"/>
                  </a:lnTo>
                  <a:lnTo>
                    <a:pt x="1290327" y="487257"/>
                  </a:lnTo>
                  <a:lnTo>
                    <a:pt x="1298987" y="531854"/>
                  </a:lnTo>
                  <a:lnTo>
                    <a:pt x="1304276" y="577501"/>
                  </a:lnTo>
                  <a:lnTo>
                    <a:pt x="1306067" y="624077"/>
                  </a:lnTo>
                  <a:lnTo>
                    <a:pt x="1304276" y="670654"/>
                  </a:lnTo>
                  <a:lnTo>
                    <a:pt x="1298987" y="716301"/>
                  </a:lnTo>
                  <a:lnTo>
                    <a:pt x="1290327" y="760898"/>
                  </a:lnTo>
                  <a:lnTo>
                    <a:pt x="1278420" y="804323"/>
                  </a:lnTo>
                  <a:lnTo>
                    <a:pt x="1263395" y="846456"/>
                  </a:lnTo>
                  <a:lnTo>
                    <a:pt x="1245376" y="887177"/>
                  </a:lnTo>
                  <a:lnTo>
                    <a:pt x="1224491" y="926365"/>
                  </a:lnTo>
                  <a:lnTo>
                    <a:pt x="1200865" y="963899"/>
                  </a:lnTo>
                  <a:lnTo>
                    <a:pt x="1174624" y="999658"/>
                  </a:lnTo>
                  <a:lnTo>
                    <a:pt x="1145896" y="1033522"/>
                  </a:lnTo>
                  <a:lnTo>
                    <a:pt x="1114806" y="1065371"/>
                  </a:lnTo>
                  <a:lnTo>
                    <a:pt x="1081480" y="1095083"/>
                  </a:lnTo>
                  <a:lnTo>
                    <a:pt x="1046044" y="1122538"/>
                  </a:lnTo>
                  <a:lnTo>
                    <a:pt x="1008626" y="1147615"/>
                  </a:lnTo>
                  <a:lnTo>
                    <a:pt x="969351" y="1170194"/>
                  </a:lnTo>
                  <a:lnTo>
                    <a:pt x="928345" y="1190154"/>
                  </a:lnTo>
                  <a:lnTo>
                    <a:pt x="885734" y="1207374"/>
                  </a:lnTo>
                  <a:lnTo>
                    <a:pt x="841645" y="1221733"/>
                  </a:lnTo>
                  <a:lnTo>
                    <a:pt x="796205" y="1233112"/>
                  </a:lnTo>
                  <a:lnTo>
                    <a:pt x="749538" y="1241389"/>
                  </a:lnTo>
                  <a:lnTo>
                    <a:pt x="701773" y="1246444"/>
                  </a:lnTo>
                  <a:lnTo>
                    <a:pt x="653033" y="1248155"/>
                  </a:lnTo>
                  <a:lnTo>
                    <a:pt x="604294" y="1246444"/>
                  </a:lnTo>
                  <a:lnTo>
                    <a:pt x="556529" y="1241389"/>
                  </a:lnTo>
                  <a:lnTo>
                    <a:pt x="509862" y="1233112"/>
                  </a:lnTo>
                  <a:lnTo>
                    <a:pt x="464422" y="1221733"/>
                  </a:lnTo>
                  <a:lnTo>
                    <a:pt x="420333" y="1207374"/>
                  </a:lnTo>
                  <a:lnTo>
                    <a:pt x="377722" y="1190154"/>
                  </a:lnTo>
                  <a:lnTo>
                    <a:pt x="336716" y="1170194"/>
                  </a:lnTo>
                  <a:lnTo>
                    <a:pt x="297441" y="1147615"/>
                  </a:lnTo>
                  <a:lnTo>
                    <a:pt x="260023" y="1122538"/>
                  </a:lnTo>
                  <a:lnTo>
                    <a:pt x="224587" y="1095083"/>
                  </a:lnTo>
                  <a:lnTo>
                    <a:pt x="191261" y="1065371"/>
                  </a:lnTo>
                  <a:lnTo>
                    <a:pt x="160171" y="1033522"/>
                  </a:lnTo>
                  <a:lnTo>
                    <a:pt x="131443" y="999658"/>
                  </a:lnTo>
                  <a:lnTo>
                    <a:pt x="105202" y="963899"/>
                  </a:lnTo>
                  <a:lnTo>
                    <a:pt x="81576" y="926365"/>
                  </a:lnTo>
                  <a:lnTo>
                    <a:pt x="60691" y="887177"/>
                  </a:lnTo>
                  <a:lnTo>
                    <a:pt x="42672" y="846456"/>
                  </a:lnTo>
                  <a:lnTo>
                    <a:pt x="27647" y="804323"/>
                  </a:lnTo>
                  <a:lnTo>
                    <a:pt x="15740" y="760898"/>
                  </a:lnTo>
                  <a:lnTo>
                    <a:pt x="7080" y="716301"/>
                  </a:lnTo>
                  <a:lnTo>
                    <a:pt x="1791" y="670654"/>
                  </a:lnTo>
                  <a:lnTo>
                    <a:pt x="0" y="624077"/>
                  </a:lnTo>
                  <a:close/>
                </a:path>
              </a:pathLst>
            </a:custGeom>
            <a:ln w="12192">
              <a:solidFill>
                <a:srgbClr val="006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126985" y="1745437"/>
            <a:ext cx="7207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160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3163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47" y="0"/>
            <a:ext cx="9150350" cy="1077595"/>
            <a:chOff x="-3047" y="0"/>
            <a:chExt cx="9150350" cy="1077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9921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992505"/>
            </a:xfrm>
            <a:custGeom>
              <a:avLst/>
              <a:gdLst/>
              <a:ahLst/>
              <a:cxnLst/>
              <a:rect l="l" t="t" r="r" b="b"/>
              <a:pathLst>
                <a:path w="9144000" h="992505">
                  <a:moveTo>
                    <a:pt x="0" y="992124"/>
                  </a:moveTo>
                  <a:lnTo>
                    <a:pt x="9144000" y="9921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92124"/>
                  </a:lnTo>
                  <a:close/>
                </a:path>
              </a:pathLst>
            </a:custGeom>
            <a:ln w="6096">
              <a:solidFill>
                <a:srgbClr val="FFC3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2684" y="121920"/>
              <a:ext cx="5487924" cy="952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2700" y="658368"/>
              <a:ext cx="3599688" cy="304800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03225" y="1755775"/>
          <a:ext cx="8467725" cy="485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9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58750" marR="151765" indent="23876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Adayın,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Yerleşmeyi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Hedeflediği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Programın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Puan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Türleri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İçin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Çözmesi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119505">
                        <a:lnSpc>
                          <a:spcPct val="100000"/>
                        </a:lnSpc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Gereken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Testler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6CAA2C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12700">
                      <a:solidFill>
                        <a:srgbClr val="6CAA2C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ALAN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YETERLİLİK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TESTLERİ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12700">
                      <a:solidFill>
                        <a:srgbClr val="6CAA2C"/>
                      </a:solidFill>
                      <a:prstDash val="solid"/>
                    </a:lnR>
                    <a:lnT w="12700">
                      <a:solidFill>
                        <a:srgbClr val="6CAA2C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6CAA2C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12700">
                      <a:solidFill>
                        <a:srgbClr val="6CAA2C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0185" marR="201295" algn="ctr">
                        <a:lnSpc>
                          <a:spcPct val="100000"/>
                        </a:lnSpc>
                      </a:pPr>
                      <a:r>
                        <a:rPr sz="1600" b="1" spc="-30" dirty="0">
                          <a:latin typeface="Calibri"/>
                          <a:cs typeface="Calibri"/>
                        </a:rPr>
                        <a:t>Türk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Dili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600" b="1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Edebiyatı-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Sosyal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Bilimler-1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72085" marR="162560" indent="146050">
                        <a:lnSpc>
                          <a:spcPct val="100000"/>
                        </a:lnSpc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Sosyal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mle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r-2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Matematik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53670" marR="144780" indent="200660">
                        <a:lnSpc>
                          <a:spcPct val="100000"/>
                        </a:lnSpc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Fen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mleri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12700">
                      <a:solidFill>
                        <a:srgbClr val="6CAA2C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  <a:solidFill>
                      <a:srgbClr val="E1E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8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Sözel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Puan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için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6CAA2C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12700">
                      <a:solidFill>
                        <a:srgbClr val="6CAA2C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9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Sayısal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Puan için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6CAA2C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12700">
                      <a:solidFill>
                        <a:srgbClr val="6CAA2C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  <a:solidFill>
                      <a:srgbClr val="E1E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Eşit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Ağırlık Puanı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için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6CAA2C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12700">
                      <a:solidFill>
                        <a:srgbClr val="6CAA2C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9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Sözel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Eşit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Ağırlık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Puanı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için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6CAA2C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12700">
                      <a:solidFill>
                        <a:srgbClr val="6CAA2C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  <a:solidFill>
                      <a:srgbClr val="E1E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90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Sayısal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Eşit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Ağırlık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Puanı için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6CAA2C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12700">
                      <a:solidFill>
                        <a:srgbClr val="6CAA2C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9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Sözel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Sayısal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Eşit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Ağırlık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Puanı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İçin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6CAA2C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12700">
                      <a:solidFill>
                        <a:srgbClr val="6CAA2C"/>
                      </a:solidFill>
                      <a:prstDash val="solid"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12700">
                      <a:solidFill>
                        <a:srgbClr val="6CAA2C"/>
                      </a:solidFill>
                      <a:prstDash val="solid"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12700">
                      <a:solidFill>
                        <a:srgbClr val="6CAA2C"/>
                      </a:solidFill>
                      <a:prstDash val="solid"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12700">
                      <a:solidFill>
                        <a:srgbClr val="6CAA2C"/>
                      </a:solidFill>
                      <a:prstDash val="solid"/>
                    </a:lnB>
                    <a:solidFill>
                      <a:srgbClr val="E1EE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2D050"/>
                      </a:solidFill>
                      <a:prstDash val="solid"/>
                    </a:lnL>
                    <a:lnR w="12700">
                      <a:solidFill>
                        <a:srgbClr val="6CAA2C"/>
                      </a:solidFill>
                      <a:prstDash val="solid"/>
                    </a:lnR>
                    <a:lnT w="28575">
                      <a:solidFill>
                        <a:srgbClr val="92D050"/>
                      </a:solidFill>
                      <a:prstDash val="solid"/>
                    </a:lnT>
                    <a:lnB w="12700">
                      <a:solidFill>
                        <a:srgbClr val="6CAA2C"/>
                      </a:solidFill>
                      <a:prstDash val="solid"/>
                    </a:lnB>
                    <a:solidFill>
                      <a:srgbClr val="E1E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8200" y="3757742"/>
            <a:ext cx="313944" cy="30568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68011" y="5219700"/>
            <a:ext cx="323088" cy="3246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96656" y="4258055"/>
            <a:ext cx="284988" cy="2849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33843" y="4267200"/>
            <a:ext cx="266700" cy="2667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86300" y="4728564"/>
            <a:ext cx="295655" cy="28732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15556" y="4766679"/>
            <a:ext cx="275844" cy="26748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43600" y="3776079"/>
            <a:ext cx="275844" cy="26748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33843" y="5710031"/>
            <a:ext cx="304800" cy="29644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48200" y="5671897"/>
            <a:ext cx="324612" cy="31480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15556" y="5248655"/>
            <a:ext cx="295655" cy="29565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05500" y="5172455"/>
            <a:ext cx="324612" cy="32308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896355" y="6143244"/>
            <a:ext cx="304800" cy="3048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95444" y="6210300"/>
            <a:ext cx="304800" cy="3048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05800" y="5690246"/>
            <a:ext cx="275844" cy="26896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258556" y="6219444"/>
            <a:ext cx="304800" cy="3048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33843" y="6201155"/>
            <a:ext cx="286511" cy="2849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831</Words>
  <Application>Microsoft Office PowerPoint</Application>
  <PresentationFormat>Ekran Gösterisi (4:3)</PresentationFormat>
  <Paragraphs>190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4" baseType="lpstr">
      <vt:lpstr>MS PGothic</vt:lpstr>
      <vt:lpstr>Arial Black</vt:lpstr>
      <vt:lpstr>Arial MT</vt:lpstr>
      <vt:lpstr>Calibri</vt:lpstr>
      <vt:lpstr>Calibri Light</vt:lpstr>
      <vt:lpstr>Ebrima</vt:lpstr>
      <vt:lpstr>Microsoft Sans Serif</vt:lpstr>
      <vt:lpstr>Times New Roman</vt:lpstr>
      <vt:lpstr>Trebuchet MS</vt:lpstr>
      <vt:lpstr>Office Theme</vt:lpstr>
      <vt:lpstr>YÜKSEKÖĞRETİM</vt:lpstr>
      <vt:lpstr>PowerPoint Sunusu</vt:lpstr>
      <vt:lpstr>PowerPoint Sunusu</vt:lpstr>
      <vt:lpstr>PowerPoint Sunusu</vt:lpstr>
      <vt:lpstr>Soru</vt:lpstr>
      <vt:lpstr>SÖZEL MANTIK (40 TÜRKÇE 20 SOSYAL)</vt:lpstr>
      <vt:lpstr>SAYISAL MANTIK (40 MATEMATİK 20 FEN)</vt:lpstr>
      <vt:lpstr>PowerPoint Sunusu</vt:lpstr>
      <vt:lpstr>PowerPoint Sunusu</vt:lpstr>
      <vt:lpstr>80</vt:lpstr>
      <vt:lpstr>Yerleştirme Puanı Hesaplama</vt:lpstr>
      <vt:lpstr>PowerPoint Sunusu</vt:lpstr>
      <vt:lpstr>PowerPoint Sunusu</vt:lpstr>
      <vt:lpstr>AYT UYGULANIŞI</vt:lpstr>
      <vt:lpstr>PowerPoint Sunusu</vt:lpstr>
      <vt:lpstr>PowerPoint Sunusu</vt:lpstr>
      <vt:lpstr>TYT’DE PUANI HESAPLANANLAR</vt:lpstr>
      <vt:lpstr>ÖZEL YETENEKLE ÖĞRENCİ ALAN</vt:lpstr>
      <vt:lpstr>HATIRLATMALAR</vt:lpstr>
      <vt:lpstr>PowerPoint Sunusu</vt:lpstr>
      <vt:lpstr>ORTAÖĞRETİM BAŞARI PUANI</vt:lpstr>
      <vt:lpstr>PowerPoint Sunusu</vt:lpstr>
      <vt:lpstr>PowerPoint Sunusu</vt:lpstr>
      <vt:lpstr>TÜM ÜNİVERSİTE ADAYLARINA  BAŞARILAR DİLERİZ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okul</cp:lastModifiedBy>
  <cp:revision>1</cp:revision>
  <dcterms:created xsi:type="dcterms:W3CDTF">2024-01-30T12:42:48Z</dcterms:created>
  <dcterms:modified xsi:type="dcterms:W3CDTF">2024-01-30T12:49:00Z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2024-01-30T00:00:00Z</vt:filetime>
  </property>
</Properties>
</file>